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theme/themeOverride7.xml" ContentType="application/vnd.openxmlformats-officedocument.themeOverrid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diagrams/quickStyle2.xml" ContentType="application/vnd.openxmlformats-officedocument.drawingml.diagramStyl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theme/themeOverride9.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56" r:id="rId3"/>
    <p:sldId id="257" r:id="rId4"/>
    <p:sldId id="277" r:id="rId5"/>
    <p:sldId id="264" r:id="rId6"/>
    <p:sldId id="265" r:id="rId7"/>
    <p:sldId id="266" r:id="rId8"/>
    <p:sldId id="267" r:id="rId9"/>
    <p:sldId id="268" r:id="rId10"/>
    <p:sldId id="258" r:id="rId11"/>
    <p:sldId id="260" r:id="rId12"/>
    <p:sldId id="278" r:id="rId13"/>
    <p:sldId id="262" r:id="rId14"/>
    <p:sldId id="279" r:id="rId15"/>
    <p:sldId id="259" r:id="rId16"/>
    <p:sldId id="263" r:id="rId17"/>
    <p:sldId id="261" r:id="rId18"/>
    <p:sldId id="269" r:id="rId19"/>
    <p:sldId id="270" r:id="rId20"/>
    <p:sldId id="276" r:id="rId21"/>
    <p:sldId id="271" r:id="rId22"/>
    <p:sldId id="272" r:id="rId23"/>
    <p:sldId id="273" r:id="rId24"/>
    <p:sldId id="274" r:id="rId25"/>
    <p:sldId id="275" r:id="rId2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p:cViewPr varScale="1">
        <p:scale>
          <a:sx n="74" d="100"/>
          <a:sy n="74" d="100"/>
        </p:scale>
        <p:origin x="-105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F9B27-57EB-42A9-99D1-7E72F5FC0BB4}" type="doc">
      <dgm:prSet loTypeId="urn:microsoft.com/office/officeart/2005/8/layout/orgChart1" loCatId="hierarchy" qsTypeId="urn:microsoft.com/office/officeart/2005/8/quickstyle/simple3" qsCatId="simple" csTypeId="urn:microsoft.com/office/officeart/2005/8/colors/accent1_2#1" csCatId="accent1" phldr="1"/>
      <dgm:spPr/>
      <dgm:t>
        <a:bodyPr/>
        <a:lstStyle/>
        <a:p>
          <a:endParaRPr lang="es-ES"/>
        </a:p>
      </dgm:t>
    </dgm:pt>
    <dgm:pt modelId="{62A3AD7E-32E9-43CB-B198-7D62A54B18DD}">
      <dgm:prSet phldrT="[Texto]"/>
      <dgm:spPr/>
      <dgm:t>
        <a:bodyPr/>
        <a:lstStyle/>
        <a:p>
          <a:endParaRPr lang="es-ES" dirty="0" smtClean="0"/>
        </a:p>
        <a:p>
          <a:r>
            <a:rPr lang="es-ES" dirty="0" smtClean="0"/>
            <a:t>GERENTE</a:t>
          </a:r>
        </a:p>
        <a:p>
          <a:r>
            <a:rPr lang="es-ES" dirty="0" smtClean="0"/>
            <a:t>(José Manuel  Pato)</a:t>
          </a:r>
          <a:endParaRPr lang="es-ES" dirty="0"/>
        </a:p>
      </dgm:t>
    </dgm:pt>
    <dgm:pt modelId="{49D10695-8C94-473B-8F01-7C78B44A2C13}" type="parTrans" cxnId="{2A0CBF6E-7BE1-4AF3-82BC-689E89540517}">
      <dgm:prSet/>
      <dgm:spPr/>
      <dgm:t>
        <a:bodyPr/>
        <a:lstStyle/>
        <a:p>
          <a:endParaRPr lang="es-ES"/>
        </a:p>
      </dgm:t>
    </dgm:pt>
    <dgm:pt modelId="{3DBD39EE-D92E-4D51-9A77-A44019C5EBCF}" type="sibTrans" cxnId="{2A0CBF6E-7BE1-4AF3-82BC-689E89540517}">
      <dgm:prSet/>
      <dgm:spPr/>
      <dgm:t>
        <a:bodyPr/>
        <a:lstStyle/>
        <a:p>
          <a:endParaRPr lang="es-ES"/>
        </a:p>
      </dgm:t>
    </dgm:pt>
    <dgm:pt modelId="{36690A95-44A4-47D2-82AC-EAC021A24041}">
      <dgm:prSet phldrT="[Texto]"/>
      <dgm:spPr/>
      <dgm:t>
        <a:bodyPr/>
        <a:lstStyle/>
        <a:p>
          <a:r>
            <a:rPr lang="es-ES" dirty="0" smtClean="0"/>
            <a:t>FINANZAS/ RRHH</a:t>
          </a:r>
        </a:p>
        <a:p>
          <a:r>
            <a:rPr lang="es-ES" dirty="0" smtClean="0"/>
            <a:t>(Antonio Muñoz)</a:t>
          </a:r>
          <a:endParaRPr lang="es-ES" dirty="0"/>
        </a:p>
      </dgm:t>
    </dgm:pt>
    <dgm:pt modelId="{401BE632-C2BF-4EDE-BC14-0120FA5402BF}" type="parTrans" cxnId="{81080B56-E840-4A87-8072-683F20F12BD3}">
      <dgm:prSet/>
      <dgm:spPr/>
      <dgm:t>
        <a:bodyPr/>
        <a:lstStyle/>
        <a:p>
          <a:endParaRPr lang="es-ES"/>
        </a:p>
      </dgm:t>
    </dgm:pt>
    <dgm:pt modelId="{60F8CD5E-EA34-4F0D-AB07-CA553E501FCF}" type="sibTrans" cxnId="{81080B56-E840-4A87-8072-683F20F12BD3}">
      <dgm:prSet/>
      <dgm:spPr/>
      <dgm:t>
        <a:bodyPr/>
        <a:lstStyle/>
        <a:p>
          <a:endParaRPr lang="es-ES"/>
        </a:p>
      </dgm:t>
    </dgm:pt>
    <dgm:pt modelId="{07636A3F-A6CE-44DD-9425-CA68FE6231C7}">
      <dgm:prSet phldrT="[Texto]"/>
      <dgm:spPr/>
      <dgm:t>
        <a:bodyPr/>
        <a:lstStyle/>
        <a:p>
          <a:r>
            <a:rPr lang="es-ES" dirty="0" smtClean="0"/>
            <a:t>COMERCIAL</a:t>
          </a:r>
        </a:p>
        <a:p>
          <a:r>
            <a:rPr lang="es-ES" dirty="0" smtClean="0"/>
            <a:t>(Enrique Fernández)</a:t>
          </a:r>
          <a:endParaRPr lang="es-ES" dirty="0"/>
        </a:p>
      </dgm:t>
    </dgm:pt>
    <dgm:pt modelId="{F54E3380-68A2-473D-95EE-EA0E803AA1DD}" type="parTrans" cxnId="{903EF205-78F4-464F-8F52-F491A8ECEFB5}">
      <dgm:prSet/>
      <dgm:spPr/>
      <dgm:t>
        <a:bodyPr/>
        <a:lstStyle/>
        <a:p>
          <a:endParaRPr lang="es-ES"/>
        </a:p>
      </dgm:t>
    </dgm:pt>
    <dgm:pt modelId="{8943E86D-A0D6-40B8-BCFE-8C03D73B555E}" type="sibTrans" cxnId="{903EF205-78F4-464F-8F52-F491A8ECEFB5}">
      <dgm:prSet/>
      <dgm:spPr/>
      <dgm:t>
        <a:bodyPr/>
        <a:lstStyle/>
        <a:p>
          <a:endParaRPr lang="es-ES"/>
        </a:p>
      </dgm:t>
    </dgm:pt>
    <dgm:pt modelId="{F51285FA-5894-45EB-9C2E-BBE252283EED}">
      <dgm:prSet phldrT="[Texto]"/>
      <dgm:spPr/>
      <dgm:t>
        <a:bodyPr/>
        <a:lstStyle/>
        <a:p>
          <a:r>
            <a:rPr lang="es-ES" dirty="0" smtClean="0"/>
            <a:t>PRODUCCIÓN</a:t>
          </a:r>
        </a:p>
        <a:p>
          <a:r>
            <a:rPr lang="es-ES" dirty="0" smtClean="0"/>
            <a:t>(Rafael  Ramírez)</a:t>
          </a:r>
          <a:endParaRPr lang="es-ES" dirty="0"/>
        </a:p>
      </dgm:t>
    </dgm:pt>
    <dgm:pt modelId="{A6732DC7-8402-4925-9C2F-AF4EFD1F7195}" type="parTrans" cxnId="{FA682DE7-7AF8-4BF8-9488-C7E9FDBB9EA0}">
      <dgm:prSet/>
      <dgm:spPr/>
      <dgm:t>
        <a:bodyPr/>
        <a:lstStyle/>
        <a:p>
          <a:endParaRPr lang="es-ES"/>
        </a:p>
      </dgm:t>
    </dgm:pt>
    <dgm:pt modelId="{D8A5A22F-70E8-4B8A-AF89-CBC50D56A218}" type="sibTrans" cxnId="{FA682DE7-7AF8-4BF8-9488-C7E9FDBB9EA0}">
      <dgm:prSet/>
      <dgm:spPr/>
      <dgm:t>
        <a:bodyPr/>
        <a:lstStyle/>
        <a:p>
          <a:endParaRPr lang="es-ES"/>
        </a:p>
      </dgm:t>
    </dgm:pt>
    <dgm:pt modelId="{4CA0F351-426A-498D-96C1-8DA46091BBC3}">
      <dgm:prSet/>
      <dgm:spPr/>
      <dgm:t>
        <a:bodyPr/>
        <a:lstStyle/>
        <a:p>
          <a:r>
            <a:rPr lang="es-ES" dirty="0" smtClean="0"/>
            <a:t>CONTABILIDAD</a:t>
          </a:r>
        </a:p>
        <a:p>
          <a:r>
            <a:rPr lang="es-ES" dirty="0" smtClean="0"/>
            <a:t>RR.HH./PRL</a:t>
          </a:r>
        </a:p>
        <a:p>
          <a:r>
            <a:rPr lang="es-ES" dirty="0" smtClean="0"/>
            <a:t>COMPRAS</a:t>
          </a:r>
        </a:p>
        <a:p>
          <a:r>
            <a:rPr lang="es-ES" dirty="0" smtClean="0"/>
            <a:t>SERVICIOS GENERALES</a:t>
          </a:r>
        </a:p>
        <a:p>
          <a:r>
            <a:rPr lang="es-ES" dirty="0" smtClean="0"/>
            <a:t>(ILDEFONSO DE LA ROSA)</a:t>
          </a:r>
        </a:p>
        <a:p>
          <a:endParaRPr lang="es-ES" dirty="0" smtClean="0"/>
        </a:p>
        <a:p>
          <a:r>
            <a:rPr lang="es-ES" dirty="0" smtClean="0"/>
            <a:t>REEMBOLSOS</a:t>
          </a:r>
        </a:p>
        <a:p>
          <a:r>
            <a:rPr lang="es-ES" dirty="0" smtClean="0"/>
            <a:t>FACTURACIÓN</a:t>
          </a:r>
        </a:p>
        <a:p>
          <a:r>
            <a:rPr lang="es-ES" dirty="0" smtClean="0"/>
            <a:t>PENDIENTE DE COBRO</a:t>
          </a:r>
        </a:p>
        <a:p>
          <a:r>
            <a:rPr lang="es-ES" dirty="0" smtClean="0"/>
            <a:t>CÁMARA/  ANULACIÓN</a:t>
          </a:r>
          <a:endParaRPr lang="es-ES" dirty="0"/>
        </a:p>
      </dgm:t>
    </dgm:pt>
    <dgm:pt modelId="{FD3237F5-38C1-4EB7-9239-667F734F9C53}" type="parTrans" cxnId="{19FD6EA4-1A5D-4D35-AB8C-1747AE32CEF5}">
      <dgm:prSet/>
      <dgm:spPr/>
      <dgm:t>
        <a:bodyPr/>
        <a:lstStyle/>
        <a:p>
          <a:endParaRPr lang="es-ES"/>
        </a:p>
      </dgm:t>
    </dgm:pt>
    <dgm:pt modelId="{14EC4EC0-88E1-42D6-B7BB-85FA999C48C7}" type="sibTrans" cxnId="{19FD6EA4-1A5D-4D35-AB8C-1747AE32CEF5}">
      <dgm:prSet/>
      <dgm:spPr/>
      <dgm:t>
        <a:bodyPr/>
        <a:lstStyle/>
        <a:p>
          <a:endParaRPr lang="es-ES"/>
        </a:p>
      </dgm:t>
    </dgm:pt>
    <dgm:pt modelId="{EDE4A080-C17F-4D9D-8ECC-BF920B0183E0}">
      <dgm:prSet/>
      <dgm:spPr/>
      <dgm:t>
        <a:bodyPr/>
        <a:lstStyle/>
        <a:p>
          <a:r>
            <a:rPr lang="es-ES" dirty="0" smtClean="0"/>
            <a:t>GESTIÓN COMERCIAL</a:t>
          </a:r>
        </a:p>
        <a:p>
          <a:r>
            <a:rPr lang="es-ES" dirty="0" smtClean="0"/>
            <a:t>GESTIÓN DE CLIENTES</a:t>
          </a:r>
        </a:p>
        <a:p>
          <a:r>
            <a:rPr lang="es-ES" dirty="0" smtClean="0"/>
            <a:t>PUNTOS DE VENTA</a:t>
          </a:r>
        </a:p>
        <a:p>
          <a:r>
            <a:rPr lang="es-ES" dirty="0" smtClean="0"/>
            <a:t>(FCO. GÁLVEZ)</a:t>
          </a:r>
        </a:p>
        <a:p>
          <a:endParaRPr lang="es-ES" dirty="0" smtClean="0"/>
        </a:p>
        <a:p>
          <a:r>
            <a:rPr lang="es-ES" dirty="0" smtClean="0"/>
            <a:t>PERITACIÓN Y SINIESTROS</a:t>
          </a:r>
        </a:p>
        <a:p>
          <a:r>
            <a:rPr lang="es-ES" dirty="0" smtClean="0"/>
            <a:t>(ÁNGEL NAVARRO)</a:t>
          </a:r>
        </a:p>
        <a:p>
          <a:endParaRPr lang="es-ES" dirty="0" smtClean="0"/>
        </a:p>
        <a:p>
          <a:r>
            <a:rPr lang="es-ES" dirty="0" smtClean="0"/>
            <a:t>ADM. COMERCIAL</a:t>
          </a:r>
          <a:endParaRPr lang="es-ES" dirty="0"/>
        </a:p>
      </dgm:t>
    </dgm:pt>
    <dgm:pt modelId="{9C814941-986B-444B-9BDC-2A253A7417B1}" type="parTrans" cxnId="{158413CE-FCF3-4CDA-AC90-3A7BCD2FBCCC}">
      <dgm:prSet/>
      <dgm:spPr/>
      <dgm:t>
        <a:bodyPr/>
        <a:lstStyle/>
        <a:p>
          <a:endParaRPr lang="es-ES"/>
        </a:p>
      </dgm:t>
    </dgm:pt>
    <dgm:pt modelId="{29460EC1-EC93-4432-A448-18EDB6DD52A9}" type="sibTrans" cxnId="{158413CE-FCF3-4CDA-AC90-3A7BCD2FBCCC}">
      <dgm:prSet/>
      <dgm:spPr/>
      <dgm:t>
        <a:bodyPr/>
        <a:lstStyle/>
        <a:p>
          <a:endParaRPr lang="es-ES"/>
        </a:p>
      </dgm:t>
    </dgm:pt>
    <dgm:pt modelId="{9100C49F-19B7-49CA-816F-52DDF0E552CF}">
      <dgm:prSet/>
      <dgm:spPr/>
      <dgm:t>
        <a:bodyPr/>
        <a:lstStyle/>
        <a:p>
          <a:r>
            <a:rPr lang="es-ES" dirty="0" smtClean="0"/>
            <a:t>OPERACIONES (RAMÓN PERALES)</a:t>
          </a:r>
        </a:p>
        <a:p>
          <a:endParaRPr lang="es-ES" dirty="0" smtClean="0"/>
        </a:p>
        <a:p>
          <a:r>
            <a:rPr lang="es-ES" dirty="0" smtClean="0"/>
            <a:t>SAC  (FRANCISCO FRÍAS)</a:t>
          </a:r>
        </a:p>
        <a:p>
          <a:endParaRPr lang="es-ES" dirty="0" smtClean="0"/>
        </a:p>
        <a:p>
          <a:r>
            <a:rPr lang="es-ES" dirty="0" smtClean="0"/>
            <a:t>LUCENA (FCO. BARBA)</a:t>
          </a:r>
        </a:p>
        <a:p>
          <a:endParaRPr lang="es-ES" dirty="0" smtClean="0"/>
        </a:p>
        <a:p>
          <a:r>
            <a:rPr lang="es-ES" dirty="0" smtClean="0"/>
            <a:t>PUNTOS DE FACTURACIÓN (GRAN CAPITÁN, POZOBLANCO, PARQUE JOYERO) </a:t>
          </a:r>
        </a:p>
        <a:p>
          <a:endParaRPr lang="es-ES" dirty="0" smtClean="0"/>
        </a:p>
        <a:p>
          <a:r>
            <a:rPr lang="es-ES" dirty="0" smtClean="0"/>
            <a:t>SEGURIDAD</a:t>
          </a:r>
        </a:p>
      </dgm:t>
    </dgm:pt>
    <dgm:pt modelId="{DCD8F79D-9BDD-4527-A60E-9CDBC8571776}" type="parTrans" cxnId="{08DF5D65-4148-4719-9F8E-8F9AB1632B33}">
      <dgm:prSet/>
      <dgm:spPr/>
      <dgm:t>
        <a:bodyPr/>
        <a:lstStyle/>
        <a:p>
          <a:endParaRPr lang="es-ES"/>
        </a:p>
      </dgm:t>
    </dgm:pt>
    <dgm:pt modelId="{96B07E99-8C63-4B36-94C2-778B302BDFF2}" type="sibTrans" cxnId="{08DF5D65-4148-4719-9F8E-8F9AB1632B33}">
      <dgm:prSet/>
      <dgm:spPr/>
      <dgm:t>
        <a:bodyPr/>
        <a:lstStyle/>
        <a:p>
          <a:endParaRPr lang="es-ES"/>
        </a:p>
      </dgm:t>
    </dgm:pt>
    <dgm:pt modelId="{AC6E3697-6100-42C5-A240-3F2239580F8D}" type="pres">
      <dgm:prSet presAssocID="{7C5F9B27-57EB-42A9-99D1-7E72F5FC0BB4}" presName="hierChild1" presStyleCnt="0">
        <dgm:presLayoutVars>
          <dgm:orgChart val="1"/>
          <dgm:chPref val="1"/>
          <dgm:dir/>
          <dgm:animOne val="branch"/>
          <dgm:animLvl val="lvl"/>
          <dgm:resizeHandles/>
        </dgm:presLayoutVars>
      </dgm:prSet>
      <dgm:spPr/>
      <dgm:t>
        <a:bodyPr/>
        <a:lstStyle/>
        <a:p>
          <a:endParaRPr lang="es-ES"/>
        </a:p>
      </dgm:t>
    </dgm:pt>
    <dgm:pt modelId="{4ACB98C5-B5D0-4CC0-A5CE-9CBB0C9C72EA}" type="pres">
      <dgm:prSet presAssocID="{62A3AD7E-32E9-43CB-B198-7D62A54B18DD}" presName="hierRoot1" presStyleCnt="0">
        <dgm:presLayoutVars>
          <dgm:hierBranch val="init"/>
        </dgm:presLayoutVars>
      </dgm:prSet>
      <dgm:spPr/>
      <dgm:t>
        <a:bodyPr/>
        <a:lstStyle/>
        <a:p>
          <a:endParaRPr lang="es-ES"/>
        </a:p>
      </dgm:t>
    </dgm:pt>
    <dgm:pt modelId="{86E06EEC-BDC9-4816-A929-6F12A53A61FB}" type="pres">
      <dgm:prSet presAssocID="{62A3AD7E-32E9-43CB-B198-7D62A54B18DD}" presName="rootComposite1" presStyleCnt="0"/>
      <dgm:spPr/>
      <dgm:t>
        <a:bodyPr/>
        <a:lstStyle/>
        <a:p>
          <a:endParaRPr lang="es-ES"/>
        </a:p>
      </dgm:t>
    </dgm:pt>
    <dgm:pt modelId="{31F7C98A-8AA7-46C8-AF43-69D6F52EE259}" type="pres">
      <dgm:prSet presAssocID="{62A3AD7E-32E9-43CB-B198-7D62A54B18DD}" presName="rootText1" presStyleLbl="node0" presStyleIdx="0" presStyleCnt="1" custScaleX="88330" custScaleY="48239" custLinFactNeighborX="8381" custLinFactNeighborY="2365">
        <dgm:presLayoutVars>
          <dgm:chPref val="3"/>
        </dgm:presLayoutVars>
      </dgm:prSet>
      <dgm:spPr/>
      <dgm:t>
        <a:bodyPr/>
        <a:lstStyle/>
        <a:p>
          <a:endParaRPr lang="es-ES"/>
        </a:p>
      </dgm:t>
    </dgm:pt>
    <dgm:pt modelId="{EE02C4EB-2B5C-4783-9895-2F3554BEFFD1}" type="pres">
      <dgm:prSet presAssocID="{62A3AD7E-32E9-43CB-B198-7D62A54B18DD}" presName="rootConnector1" presStyleLbl="node1" presStyleIdx="0" presStyleCnt="0"/>
      <dgm:spPr/>
      <dgm:t>
        <a:bodyPr/>
        <a:lstStyle/>
        <a:p>
          <a:endParaRPr lang="es-ES"/>
        </a:p>
      </dgm:t>
    </dgm:pt>
    <dgm:pt modelId="{0F399225-F90D-4B8B-8CC8-6B4AEA9B7675}" type="pres">
      <dgm:prSet presAssocID="{62A3AD7E-32E9-43CB-B198-7D62A54B18DD}" presName="hierChild2" presStyleCnt="0"/>
      <dgm:spPr/>
      <dgm:t>
        <a:bodyPr/>
        <a:lstStyle/>
        <a:p>
          <a:endParaRPr lang="es-ES"/>
        </a:p>
      </dgm:t>
    </dgm:pt>
    <dgm:pt modelId="{692FB980-CB36-40E3-8930-26AB5E78F3FD}" type="pres">
      <dgm:prSet presAssocID="{401BE632-C2BF-4EDE-BC14-0120FA5402BF}" presName="Name37" presStyleLbl="parChTrans1D2" presStyleIdx="0" presStyleCnt="3"/>
      <dgm:spPr/>
      <dgm:t>
        <a:bodyPr/>
        <a:lstStyle/>
        <a:p>
          <a:endParaRPr lang="es-ES"/>
        </a:p>
      </dgm:t>
    </dgm:pt>
    <dgm:pt modelId="{676FF3E4-90CA-4BB6-9394-167AD501D4C6}" type="pres">
      <dgm:prSet presAssocID="{36690A95-44A4-47D2-82AC-EAC021A24041}" presName="hierRoot2" presStyleCnt="0">
        <dgm:presLayoutVars>
          <dgm:hierBranch val="init"/>
        </dgm:presLayoutVars>
      </dgm:prSet>
      <dgm:spPr/>
      <dgm:t>
        <a:bodyPr/>
        <a:lstStyle/>
        <a:p>
          <a:endParaRPr lang="es-ES"/>
        </a:p>
      </dgm:t>
    </dgm:pt>
    <dgm:pt modelId="{404BC1F3-D741-4608-9DE7-9B84A00D118F}" type="pres">
      <dgm:prSet presAssocID="{36690A95-44A4-47D2-82AC-EAC021A24041}" presName="rootComposite" presStyleCnt="0"/>
      <dgm:spPr/>
      <dgm:t>
        <a:bodyPr/>
        <a:lstStyle/>
        <a:p>
          <a:endParaRPr lang="es-ES"/>
        </a:p>
      </dgm:t>
    </dgm:pt>
    <dgm:pt modelId="{96AFACCE-AF45-48AB-B0B1-C954401B6927}" type="pres">
      <dgm:prSet presAssocID="{36690A95-44A4-47D2-82AC-EAC021A24041}" presName="rootText" presStyleLbl="node2" presStyleIdx="0" presStyleCnt="3" custScaleX="103377" custScaleY="51270" custLinFactNeighborX="-2965" custLinFactNeighborY="38561">
        <dgm:presLayoutVars>
          <dgm:chPref val="3"/>
        </dgm:presLayoutVars>
      </dgm:prSet>
      <dgm:spPr/>
      <dgm:t>
        <a:bodyPr/>
        <a:lstStyle/>
        <a:p>
          <a:endParaRPr lang="es-ES"/>
        </a:p>
      </dgm:t>
    </dgm:pt>
    <dgm:pt modelId="{2F8DDA81-3C66-4613-9167-C3936275B7BB}" type="pres">
      <dgm:prSet presAssocID="{36690A95-44A4-47D2-82AC-EAC021A24041}" presName="rootConnector" presStyleLbl="node2" presStyleIdx="0" presStyleCnt="3"/>
      <dgm:spPr/>
      <dgm:t>
        <a:bodyPr/>
        <a:lstStyle/>
        <a:p>
          <a:endParaRPr lang="es-ES"/>
        </a:p>
      </dgm:t>
    </dgm:pt>
    <dgm:pt modelId="{F566642C-5233-4A57-B606-8330BFEA254A}" type="pres">
      <dgm:prSet presAssocID="{36690A95-44A4-47D2-82AC-EAC021A24041}" presName="hierChild4" presStyleCnt="0"/>
      <dgm:spPr/>
      <dgm:t>
        <a:bodyPr/>
        <a:lstStyle/>
        <a:p>
          <a:endParaRPr lang="es-ES"/>
        </a:p>
      </dgm:t>
    </dgm:pt>
    <dgm:pt modelId="{D659216A-CB1D-4643-9B02-413C0DA45815}" type="pres">
      <dgm:prSet presAssocID="{FD3237F5-38C1-4EB7-9239-667F734F9C53}" presName="Name37" presStyleLbl="parChTrans1D3" presStyleIdx="0" presStyleCnt="3"/>
      <dgm:spPr/>
      <dgm:t>
        <a:bodyPr/>
        <a:lstStyle/>
        <a:p>
          <a:endParaRPr lang="es-ES"/>
        </a:p>
      </dgm:t>
    </dgm:pt>
    <dgm:pt modelId="{2773F777-D351-4B0F-A8BE-6EAAC8DE99FD}" type="pres">
      <dgm:prSet presAssocID="{4CA0F351-426A-498D-96C1-8DA46091BBC3}" presName="hierRoot2" presStyleCnt="0">
        <dgm:presLayoutVars>
          <dgm:hierBranch val="init"/>
        </dgm:presLayoutVars>
      </dgm:prSet>
      <dgm:spPr/>
    </dgm:pt>
    <dgm:pt modelId="{DDFE3615-CFFF-403D-B315-473D1201136E}" type="pres">
      <dgm:prSet presAssocID="{4CA0F351-426A-498D-96C1-8DA46091BBC3}" presName="rootComposite" presStyleCnt="0"/>
      <dgm:spPr/>
    </dgm:pt>
    <dgm:pt modelId="{2627D20C-0D2D-4C94-823E-F91E80E8FDEA}" type="pres">
      <dgm:prSet presAssocID="{4CA0F351-426A-498D-96C1-8DA46091BBC3}" presName="rootText" presStyleLbl="node3" presStyleIdx="0" presStyleCnt="3" custScaleX="82759" custScaleY="196308" custLinFactNeighborX="-5821" custLinFactNeighborY="31497">
        <dgm:presLayoutVars>
          <dgm:chPref val="3"/>
        </dgm:presLayoutVars>
      </dgm:prSet>
      <dgm:spPr/>
      <dgm:t>
        <a:bodyPr/>
        <a:lstStyle/>
        <a:p>
          <a:endParaRPr lang="es-ES"/>
        </a:p>
      </dgm:t>
    </dgm:pt>
    <dgm:pt modelId="{E4513544-C290-40CE-8BA3-3220B1069D80}" type="pres">
      <dgm:prSet presAssocID="{4CA0F351-426A-498D-96C1-8DA46091BBC3}" presName="rootConnector" presStyleLbl="node3" presStyleIdx="0" presStyleCnt="3"/>
      <dgm:spPr/>
      <dgm:t>
        <a:bodyPr/>
        <a:lstStyle/>
        <a:p>
          <a:endParaRPr lang="es-ES"/>
        </a:p>
      </dgm:t>
    </dgm:pt>
    <dgm:pt modelId="{3C1C7FF3-86F1-427A-9757-43F5F6E6A41C}" type="pres">
      <dgm:prSet presAssocID="{4CA0F351-426A-498D-96C1-8DA46091BBC3}" presName="hierChild4" presStyleCnt="0"/>
      <dgm:spPr/>
    </dgm:pt>
    <dgm:pt modelId="{5FEF9A68-C142-4030-BBAC-47E767A623A9}" type="pres">
      <dgm:prSet presAssocID="{4CA0F351-426A-498D-96C1-8DA46091BBC3}" presName="hierChild5" presStyleCnt="0"/>
      <dgm:spPr/>
    </dgm:pt>
    <dgm:pt modelId="{31DD93F6-CCB9-4E79-A811-01249917E014}" type="pres">
      <dgm:prSet presAssocID="{36690A95-44A4-47D2-82AC-EAC021A24041}" presName="hierChild5" presStyleCnt="0"/>
      <dgm:spPr/>
      <dgm:t>
        <a:bodyPr/>
        <a:lstStyle/>
        <a:p>
          <a:endParaRPr lang="es-ES"/>
        </a:p>
      </dgm:t>
    </dgm:pt>
    <dgm:pt modelId="{C98CDB87-4859-40B1-A36D-10593B04D1DE}" type="pres">
      <dgm:prSet presAssocID="{F54E3380-68A2-473D-95EE-EA0E803AA1DD}" presName="Name37" presStyleLbl="parChTrans1D2" presStyleIdx="1" presStyleCnt="3"/>
      <dgm:spPr/>
      <dgm:t>
        <a:bodyPr/>
        <a:lstStyle/>
        <a:p>
          <a:endParaRPr lang="es-ES"/>
        </a:p>
      </dgm:t>
    </dgm:pt>
    <dgm:pt modelId="{3D05ACB7-19E3-485D-ABBA-1AB85C60422D}" type="pres">
      <dgm:prSet presAssocID="{07636A3F-A6CE-44DD-9425-CA68FE6231C7}" presName="hierRoot2" presStyleCnt="0">
        <dgm:presLayoutVars>
          <dgm:hierBranch val="init"/>
        </dgm:presLayoutVars>
      </dgm:prSet>
      <dgm:spPr/>
      <dgm:t>
        <a:bodyPr/>
        <a:lstStyle/>
        <a:p>
          <a:endParaRPr lang="es-ES"/>
        </a:p>
      </dgm:t>
    </dgm:pt>
    <dgm:pt modelId="{FDCADEA1-62B8-4296-959A-433D6CAE6B81}" type="pres">
      <dgm:prSet presAssocID="{07636A3F-A6CE-44DD-9425-CA68FE6231C7}" presName="rootComposite" presStyleCnt="0"/>
      <dgm:spPr/>
      <dgm:t>
        <a:bodyPr/>
        <a:lstStyle/>
        <a:p>
          <a:endParaRPr lang="es-ES"/>
        </a:p>
      </dgm:t>
    </dgm:pt>
    <dgm:pt modelId="{DBD857C8-A0D3-442D-9BFC-2D94610FCF29}" type="pres">
      <dgm:prSet presAssocID="{07636A3F-A6CE-44DD-9425-CA68FE6231C7}" presName="rootText" presStyleLbl="node2" presStyleIdx="1" presStyleCnt="3" custScaleX="92774" custScaleY="50498" custLinFactNeighborX="1966" custLinFactNeighborY="38561">
        <dgm:presLayoutVars>
          <dgm:chPref val="3"/>
        </dgm:presLayoutVars>
      </dgm:prSet>
      <dgm:spPr/>
      <dgm:t>
        <a:bodyPr/>
        <a:lstStyle/>
        <a:p>
          <a:endParaRPr lang="es-ES"/>
        </a:p>
      </dgm:t>
    </dgm:pt>
    <dgm:pt modelId="{B011B00C-643B-46F1-89B2-3EBF2696473F}" type="pres">
      <dgm:prSet presAssocID="{07636A3F-A6CE-44DD-9425-CA68FE6231C7}" presName="rootConnector" presStyleLbl="node2" presStyleIdx="1" presStyleCnt="3"/>
      <dgm:spPr/>
      <dgm:t>
        <a:bodyPr/>
        <a:lstStyle/>
        <a:p>
          <a:endParaRPr lang="es-ES"/>
        </a:p>
      </dgm:t>
    </dgm:pt>
    <dgm:pt modelId="{83FD49D1-E48B-43D2-B9D4-ACC1FFAA5C1D}" type="pres">
      <dgm:prSet presAssocID="{07636A3F-A6CE-44DD-9425-CA68FE6231C7}" presName="hierChild4" presStyleCnt="0"/>
      <dgm:spPr/>
      <dgm:t>
        <a:bodyPr/>
        <a:lstStyle/>
        <a:p>
          <a:endParaRPr lang="es-ES"/>
        </a:p>
      </dgm:t>
    </dgm:pt>
    <dgm:pt modelId="{EBA69DE3-5878-4C02-92E3-B16CF1D29D41}" type="pres">
      <dgm:prSet presAssocID="{9C814941-986B-444B-9BDC-2A253A7417B1}" presName="Name37" presStyleLbl="parChTrans1D3" presStyleIdx="1" presStyleCnt="3"/>
      <dgm:spPr/>
      <dgm:t>
        <a:bodyPr/>
        <a:lstStyle/>
        <a:p>
          <a:endParaRPr lang="es-ES"/>
        </a:p>
      </dgm:t>
    </dgm:pt>
    <dgm:pt modelId="{2FAC67D6-9EEC-4555-A7CC-3B765BBFDA0A}" type="pres">
      <dgm:prSet presAssocID="{EDE4A080-C17F-4D9D-8ECC-BF920B0183E0}" presName="hierRoot2" presStyleCnt="0">
        <dgm:presLayoutVars>
          <dgm:hierBranch val="init"/>
        </dgm:presLayoutVars>
      </dgm:prSet>
      <dgm:spPr/>
    </dgm:pt>
    <dgm:pt modelId="{8D0601DA-A87C-456B-A557-EDB0DDD35DE3}" type="pres">
      <dgm:prSet presAssocID="{EDE4A080-C17F-4D9D-8ECC-BF920B0183E0}" presName="rootComposite" presStyleCnt="0"/>
      <dgm:spPr/>
    </dgm:pt>
    <dgm:pt modelId="{1C65CAD1-7942-466C-9187-97E3CCC5A2F5}" type="pres">
      <dgm:prSet presAssocID="{EDE4A080-C17F-4D9D-8ECC-BF920B0183E0}" presName="rootText" presStyleLbl="node3" presStyleIdx="1" presStyleCnt="3" custScaleX="71670" custScaleY="199892" custLinFactNeighborX="-3986" custLinFactNeighborY="32269">
        <dgm:presLayoutVars>
          <dgm:chPref val="3"/>
        </dgm:presLayoutVars>
      </dgm:prSet>
      <dgm:spPr/>
      <dgm:t>
        <a:bodyPr/>
        <a:lstStyle/>
        <a:p>
          <a:endParaRPr lang="es-ES"/>
        </a:p>
      </dgm:t>
    </dgm:pt>
    <dgm:pt modelId="{D5FA0C9D-846E-41DA-BB01-3D181FD2E96B}" type="pres">
      <dgm:prSet presAssocID="{EDE4A080-C17F-4D9D-8ECC-BF920B0183E0}" presName="rootConnector" presStyleLbl="node3" presStyleIdx="1" presStyleCnt="3"/>
      <dgm:spPr/>
      <dgm:t>
        <a:bodyPr/>
        <a:lstStyle/>
        <a:p>
          <a:endParaRPr lang="es-ES"/>
        </a:p>
      </dgm:t>
    </dgm:pt>
    <dgm:pt modelId="{53D1BA07-6525-40C2-9BBE-446EA243503B}" type="pres">
      <dgm:prSet presAssocID="{EDE4A080-C17F-4D9D-8ECC-BF920B0183E0}" presName="hierChild4" presStyleCnt="0"/>
      <dgm:spPr/>
    </dgm:pt>
    <dgm:pt modelId="{AE42ADA1-FFF4-462F-8A74-E08A61E3C793}" type="pres">
      <dgm:prSet presAssocID="{EDE4A080-C17F-4D9D-8ECC-BF920B0183E0}" presName="hierChild5" presStyleCnt="0"/>
      <dgm:spPr/>
    </dgm:pt>
    <dgm:pt modelId="{04834050-5FC5-4B93-AA01-6CADFE38C9BC}" type="pres">
      <dgm:prSet presAssocID="{07636A3F-A6CE-44DD-9425-CA68FE6231C7}" presName="hierChild5" presStyleCnt="0"/>
      <dgm:spPr/>
      <dgm:t>
        <a:bodyPr/>
        <a:lstStyle/>
        <a:p>
          <a:endParaRPr lang="es-ES"/>
        </a:p>
      </dgm:t>
    </dgm:pt>
    <dgm:pt modelId="{B1AF537B-3A65-4D24-A255-B136461E2D86}" type="pres">
      <dgm:prSet presAssocID="{A6732DC7-8402-4925-9C2F-AF4EFD1F7195}" presName="Name37" presStyleLbl="parChTrans1D2" presStyleIdx="2" presStyleCnt="3"/>
      <dgm:spPr/>
      <dgm:t>
        <a:bodyPr/>
        <a:lstStyle/>
        <a:p>
          <a:endParaRPr lang="es-ES"/>
        </a:p>
      </dgm:t>
    </dgm:pt>
    <dgm:pt modelId="{96E7732B-C592-4CD3-8F2F-4E6CC08A9C77}" type="pres">
      <dgm:prSet presAssocID="{F51285FA-5894-45EB-9C2E-BBE252283EED}" presName="hierRoot2" presStyleCnt="0">
        <dgm:presLayoutVars>
          <dgm:hierBranch val="init"/>
        </dgm:presLayoutVars>
      </dgm:prSet>
      <dgm:spPr/>
      <dgm:t>
        <a:bodyPr/>
        <a:lstStyle/>
        <a:p>
          <a:endParaRPr lang="es-ES"/>
        </a:p>
      </dgm:t>
    </dgm:pt>
    <dgm:pt modelId="{767801C1-484D-4B5B-93C2-5EF08CEAD6A5}" type="pres">
      <dgm:prSet presAssocID="{F51285FA-5894-45EB-9C2E-BBE252283EED}" presName="rootComposite" presStyleCnt="0"/>
      <dgm:spPr/>
      <dgm:t>
        <a:bodyPr/>
        <a:lstStyle/>
        <a:p>
          <a:endParaRPr lang="es-ES"/>
        </a:p>
      </dgm:t>
    </dgm:pt>
    <dgm:pt modelId="{061B85C0-1153-4894-8712-327127E4B29A}" type="pres">
      <dgm:prSet presAssocID="{F51285FA-5894-45EB-9C2E-BBE252283EED}" presName="rootText" presStyleLbl="node2" presStyleIdx="2" presStyleCnt="3" custScaleX="91850" custScaleY="50435" custLinFactNeighborX="-2614" custLinFactNeighborY="38561">
        <dgm:presLayoutVars>
          <dgm:chPref val="3"/>
        </dgm:presLayoutVars>
      </dgm:prSet>
      <dgm:spPr/>
      <dgm:t>
        <a:bodyPr/>
        <a:lstStyle/>
        <a:p>
          <a:endParaRPr lang="es-ES"/>
        </a:p>
      </dgm:t>
    </dgm:pt>
    <dgm:pt modelId="{6DD7C121-1028-4196-B111-FE6B23C1557B}" type="pres">
      <dgm:prSet presAssocID="{F51285FA-5894-45EB-9C2E-BBE252283EED}" presName="rootConnector" presStyleLbl="node2" presStyleIdx="2" presStyleCnt="3"/>
      <dgm:spPr/>
      <dgm:t>
        <a:bodyPr/>
        <a:lstStyle/>
        <a:p>
          <a:endParaRPr lang="es-ES"/>
        </a:p>
      </dgm:t>
    </dgm:pt>
    <dgm:pt modelId="{39A21258-67BA-4D0B-9DC9-C8334EAF3774}" type="pres">
      <dgm:prSet presAssocID="{F51285FA-5894-45EB-9C2E-BBE252283EED}" presName="hierChild4" presStyleCnt="0"/>
      <dgm:spPr/>
      <dgm:t>
        <a:bodyPr/>
        <a:lstStyle/>
        <a:p>
          <a:endParaRPr lang="es-ES"/>
        </a:p>
      </dgm:t>
    </dgm:pt>
    <dgm:pt modelId="{0FB548C4-21DD-4639-B5BA-83081ED661E0}" type="pres">
      <dgm:prSet presAssocID="{DCD8F79D-9BDD-4527-A60E-9CDBC8571776}" presName="Name37" presStyleLbl="parChTrans1D3" presStyleIdx="2" presStyleCnt="3"/>
      <dgm:spPr/>
      <dgm:t>
        <a:bodyPr/>
        <a:lstStyle/>
        <a:p>
          <a:endParaRPr lang="es-ES"/>
        </a:p>
      </dgm:t>
    </dgm:pt>
    <dgm:pt modelId="{6C8AF21B-6F36-4192-8969-1587B49D2949}" type="pres">
      <dgm:prSet presAssocID="{9100C49F-19B7-49CA-816F-52DDF0E552CF}" presName="hierRoot2" presStyleCnt="0">
        <dgm:presLayoutVars>
          <dgm:hierBranch val="init"/>
        </dgm:presLayoutVars>
      </dgm:prSet>
      <dgm:spPr/>
    </dgm:pt>
    <dgm:pt modelId="{364AE5F8-0C57-4B8A-9527-C597011E2229}" type="pres">
      <dgm:prSet presAssocID="{9100C49F-19B7-49CA-816F-52DDF0E552CF}" presName="rootComposite" presStyleCnt="0"/>
      <dgm:spPr/>
    </dgm:pt>
    <dgm:pt modelId="{AE8D8581-CEE1-499C-8351-840632942ABD}" type="pres">
      <dgm:prSet presAssocID="{9100C49F-19B7-49CA-816F-52DDF0E552CF}" presName="rootText" presStyleLbl="node3" presStyleIdx="2" presStyleCnt="3" custScaleX="73754" custScaleY="197024" custLinFactNeighborX="-8336" custLinFactNeighborY="32332">
        <dgm:presLayoutVars>
          <dgm:chPref val="3"/>
        </dgm:presLayoutVars>
      </dgm:prSet>
      <dgm:spPr/>
      <dgm:t>
        <a:bodyPr/>
        <a:lstStyle/>
        <a:p>
          <a:endParaRPr lang="es-ES"/>
        </a:p>
      </dgm:t>
    </dgm:pt>
    <dgm:pt modelId="{A08C2061-8C67-480B-9E92-C668E94CD59B}" type="pres">
      <dgm:prSet presAssocID="{9100C49F-19B7-49CA-816F-52DDF0E552CF}" presName="rootConnector" presStyleLbl="node3" presStyleIdx="2" presStyleCnt="3"/>
      <dgm:spPr/>
      <dgm:t>
        <a:bodyPr/>
        <a:lstStyle/>
        <a:p>
          <a:endParaRPr lang="es-ES"/>
        </a:p>
      </dgm:t>
    </dgm:pt>
    <dgm:pt modelId="{870EA47E-0249-4984-AE67-E7033A1E9C33}" type="pres">
      <dgm:prSet presAssocID="{9100C49F-19B7-49CA-816F-52DDF0E552CF}" presName="hierChild4" presStyleCnt="0"/>
      <dgm:spPr/>
    </dgm:pt>
    <dgm:pt modelId="{11BFAF5F-CF37-464F-A65A-45C0445D2D51}" type="pres">
      <dgm:prSet presAssocID="{9100C49F-19B7-49CA-816F-52DDF0E552CF}" presName="hierChild5" presStyleCnt="0"/>
      <dgm:spPr/>
    </dgm:pt>
    <dgm:pt modelId="{E92795B9-32D0-4896-8090-836C508B828A}" type="pres">
      <dgm:prSet presAssocID="{F51285FA-5894-45EB-9C2E-BBE252283EED}" presName="hierChild5" presStyleCnt="0"/>
      <dgm:spPr/>
      <dgm:t>
        <a:bodyPr/>
        <a:lstStyle/>
        <a:p>
          <a:endParaRPr lang="es-ES"/>
        </a:p>
      </dgm:t>
    </dgm:pt>
    <dgm:pt modelId="{4CC076AF-6D1E-4FE6-8D04-6F801B677953}" type="pres">
      <dgm:prSet presAssocID="{62A3AD7E-32E9-43CB-B198-7D62A54B18DD}" presName="hierChild3" presStyleCnt="0"/>
      <dgm:spPr/>
      <dgm:t>
        <a:bodyPr/>
        <a:lstStyle/>
        <a:p>
          <a:endParaRPr lang="es-ES"/>
        </a:p>
      </dgm:t>
    </dgm:pt>
  </dgm:ptLst>
  <dgm:cxnLst>
    <dgm:cxn modelId="{9F5FFA9B-0321-4406-9249-CA8F1CC42EB9}" type="presOf" srcId="{36690A95-44A4-47D2-82AC-EAC021A24041}" destId="{96AFACCE-AF45-48AB-B0B1-C954401B6927}" srcOrd="0" destOrd="0" presId="urn:microsoft.com/office/officeart/2005/8/layout/orgChart1"/>
    <dgm:cxn modelId="{FDEDC750-2FE3-4810-93D1-B729C1A09A25}" type="presOf" srcId="{36690A95-44A4-47D2-82AC-EAC021A24041}" destId="{2F8DDA81-3C66-4613-9167-C3936275B7BB}" srcOrd="1" destOrd="0" presId="urn:microsoft.com/office/officeart/2005/8/layout/orgChart1"/>
    <dgm:cxn modelId="{1A89F2C0-56CE-40DD-8239-BFA8808D789F}" type="presOf" srcId="{9C814941-986B-444B-9BDC-2A253A7417B1}" destId="{EBA69DE3-5878-4C02-92E3-B16CF1D29D41}" srcOrd="0" destOrd="0" presId="urn:microsoft.com/office/officeart/2005/8/layout/orgChart1"/>
    <dgm:cxn modelId="{903EF205-78F4-464F-8F52-F491A8ECEFB5}" srcId="{62A3AD7E-32E9-43CB-B198-7D62A54B18DD}" destId="{07636A3F-A6CE-44DD-9425-CA68FE6231C7}" srcOrd="1" destOrd="0" parTransId="{F54E3380-68A2-473D-95EE-EA0E803AA1DD}" sibTransId="{8943E86D-A0D6-40B8-BCFE-8C03D73B555E}"/>
    <dgm:cxn modelId="{0391009F-EAA5-4A8B-AE4A-10B81121AFEC}" type="presOf" srcId="{7C5F9B27-57EB-42A9-99D1-7E72F5FC0BB4}" destId="{AC6E3697-6100-42C5-A240-3F2239580F8D}" srcOrd="0" destOrd="0" presId="urn:microsoft.com/office/officeart/2005/8/layout/orgChart1"/>
    <dgm:cxn modelId="{19FD6EA4-1A5D-4D35-AB8C-1747AE32CEF5}" srcId="{36690A95-44A4-47D2-82AC-EAC021A24041}" destId="{4CA0F351-426A-498D-96C1-8DA46091BBC3}" srcOrd="0" destOrd="0" parTransId="{FD3237F5-38C1-4EB7-9239-667F734F9C53}" sibTransId="{14EC4EC0-88E1-42D6-B7BB-85FA999C48C7}"/>
    <dgm:cxn modelId="{08DF5D65-4148-4719-9F8E-8F9AB1632B33}" srcId="{F51285FA-5894-45EB-9C2E-BBE252283EED}" destId="{9100C49F-19B7-49CA-816F-52DDF0E552CF}" srcOrd="0" destOrd="0" parTransId="{DCD8F79D-9BDD-4527-A60E-9CDBC8571776}" sibTransId="{96B07E99-8C63-4B36-94C2-778B302BDFF2}"/>
    <dgm:cxn modelId="{51F05528-4AD5-4C95-98A1-A060F46966E2}" type="presOf" srcId="{9100C49F-19B7-49CA-816F-52DDF0E552CF}" destId="{A08C2061-8C67-480B-9E92-C668E94CD59B}" srcOrd="1" destOrd="0" presId="urn:microsoft.com/office/officeart/2005/8/layout/orgChart1"/>
    <dgm:cxn modelId="{1102E787-6983-4CE5-8325-219F226C1004}" type="presOf" srcId="{401BE632-C2BF-4EDE-BC14-0120FA5402BF}" destId="{692FB980-CB36-40E3-8930-26AB5E78F3FD}" srcOrd="0" destOrd="0" presId="urn:microsoft.com/office/officeart/2005/8/layout/orgChart1"/>
    <dgm:cxn modelId="{81080B56-E840-4A87-8072-683F20F12BD3}" srcId="{62A3AD7E-32E9-43CB-B198-7D62A54B18DD}" destId="{36690A95-44A4-47D2-82AC-EAC021A24041}" srcOrd="0" destOrd="0" parTransId="{401BE632-C2BF-4EDE-BC14-0120FA5402BF}" sibTransId="{60F8CD5E-EA34-4F0D-AB07-CA553E501FCF}"/>
    <dgm:cxn modelId="{3FADC271-06F2-46BB-8ED3-50925310C483}" type="presOf" srcId="{9100C49F-19B7-49CA-816F-52DDF0E552CF}" destId="{AE8D8581-CEE1-499C-8351-840632942ABD}" srcOrd="0" destOrd="0" presId="urn:microsoft.com/office/officeart/2005/8/layout/orgChart1"/>
    <dgm:cxn modelId="{FBE80446-B40C-4348-A0EC-54D5283E700F}" type="presOf" srcId="{4CA0F351-426A-498D-96C1-8DA46091BBC3}" destId="{2627D20C-0D2D-4C94-823E-F91E80E8FDEA}" srcOrd="0" destOrd="0" presId="urn:microsoft.com/office/officeart/2005/8/layout/orgChart1"/>
    <dgm:cxn modelId="{8CC3EA9D-500A-40B9-9C3B-5C4BD85B5E2E}" type="presOf" srcId="{07636A3F-A6CE-44DD-9425-CA68FE6231C7}" destId="{B011B00C-643B-46F1-89B2-3EBF2696473F}" srcOrd="1" destOrd="0" presId="urn:microsoft.com/office/officeart/2005/8/layout/orgChart1"/>
    <dgm:cxn modelId="{3AFB7136-0BC2-4948-9BFA-D602D68E96D1}" type="presOf" srcId="{F51285FA-5894-45EB-9C2E-BBE252283EED}" destId="{6DD7C121-1028-4196-B111-FE6B23C1557B}" srcOrd="1" destOrd="0" presId="urn:microsoft.com/office/officeart/2005/8/layout/orgChart1"/>
    <dgm:cxn modelId="{E9D4BEBE-2BD8-423C-B20D-C9489A871BFD}" type="presOf" srcId="{EDE4A080-C17F-4D9D-8ECC-BF920B0183E0}" destId="{1C65CAD1-7942-466C-9187-97E3CCC5A2F5}" srcOrd="0" destOrd="0" presId="urn:microsoft.com/office/officeart/2005/8/layout/orgChart1"/>
    <dgm:cxn modelId="{69D407D9-94BF-46EC-BB8A-7049AFAA6769}" type="presOf" srcId="{4CA0F351-426A-498D-96C1-8DA46091BBC3}" destId="{E4513544-C290-40CE-8BA3-3220B1069D80}" srcOrd="1" destOrd="0" presId="urn:microsoft.com/office/officeart/2005/8/layout/orgChart1"/>
    <dgm:cxn modelId="{158413CE-FCF3-4CDA-AC90-3A7BCD2FBCCC}" srcId="{07636A3F-A6CE-44DD-9425-CA68FE6231C7}" destId="{EDE4A080-C17F-4D9D-8ECC-BF920B0183E0}" srcOrd="0" destOrd="0" parTransId="{9C814941-986B-444B-9BDC-2A253A7417B1}" sibTransId="{29460EC1-EC93-4432-A448-18EDB6DD52A9}"/>
    <dgm:cxn modelId="{7967E02D-C844-47BA-AD1C-4B8B2CCBE8E2}" type="presOf" srcId="{DCD8F79D-9BDD-4527-A60E-9CDBC8571776}" destId="{0FB548C4-21DD-4639-B5BA-83081ED661E0}" srcOrd="0" destOrd="0" presId="urn:microsoft.com/office/officeart/2005/8/layout/orgChart1"/>
    <dgm:cxn modelId="{2C2D9D07-D035-45A1-BA64-86D24214AB13}" type="presOf" srcId="{07636A3F-A6CE-44DD-9425-CA68FE6231C7}" destId="{DBD857C8-A0D3-442D-9BFC-2D94610FCF29}" srcOrd="0" destOrd="0" presId="urn:microsoft.com/office/officeart/2005/8/layout/orgChart1"/>
    <dgm:cxn modelId="{FA682DE7-7AF8-4BF8-9488-C7E9FDBB9EA0}" srcId="{62A3AD7E-32E9-43CB-B198-7D62A54B18DD}" destId="{F51285FA-5894-45EB-9C2E-BBE252283EED}" srcOrd="2" destOrd="0" parTransId="{A6732DC7-8402-4925-9C2F-AF4EFD1F7195}" sibTransId="{D8A5A22F-70E8-4B8A-AF89-CBC50D56A218}"/>
    <dgm:cxn modelId="{2A0CBF6E-7BE1-4AF3-82BC-689E89540517}" srcId="{7C5F9B27-57EB-42A9-99D1-7E72F5FC0BB4}" destId="{62A3AD7E-32E9-43CB-B198-7D62A54B18DD}" srcOrd="0" destOrd="0" parTransId="{49D10695-8C94-473B-8F01-7C78B44A2C13}" sibTransId="{3DBD39EE-D92E-4D51-9A77-A44019C5EBCF}"/>
    <dgm:cxn modelId="{A78A4244-7A00-45E3-BCD9-E8E67F8BDA83}" type="presOf" srcId="{FD3237F5-38C1-4EB7-9239-667F734F9C53}" destId="{D659216A-CB1D-4643-9B02-413C0DA45815}" srcOrd="0" destOrd="0" presId="urn:microsoft.com/office/officeart/2005/8/layout/orgChart1"/>
    <dgm:cxn modelId="{D48FF688-3BC4-46D0-AEC4-5B0837C48F17}" type="presOf" srcId="{EDE4A080-C17F-4D9D-8ECC-BF920B0183E0}" destId="{D5FA0C9D-846E-41DA-BB01-3D181FD2E96B}" srcOrd="1" destOrd="0" presId="urn:microsoft.com/office/officeart/2005/8/layout/orgChart1"/>
    <dgm:cxn modelId="{2BC31832-9AD4-4D36-89E4-594283F4D626}" type="presOf" srcId="{62A3AD7E-32E9-43CB-B198-7D62A54B18DD}" destId="{31F7C98A-8AA7-46C8-AF43-69D6F52EE259}" srcOrd="0" destOrd="0" presId="urn:microsoft.com/office/officeart/2005/8/layout/orgChart1"/>
    <dgm:cxn modelId="{19B04CDF-9B6A-4565-960A-A3E9C1E0C9A1}" type="presOf" srcId="{F51285FA-5894-45EB-9C2E-BBE252283EED}" destId="{061B85C0-1153-4894-8712-327127E4B29A}" srcOrd="0" destOrd="0" presId="urn:microsoft.com/office/officeart/2005/8/layout/orgChart1"/>
    <dgm:cxn modelId="{8E6BC49E-2296-4B6F-B457-6526B35567F6}" type="presOf" srcId="{A6732DC7-8402-4925-9C2F-AF4EFD1F7195}" destId="{B1AF537B-3A65-4D24-A255-B136461E2D86}" srcOrd="0" destOrd="0" presId="urn:microsoft.com/office/officeart/2005/8/layout/orgChart1"/>
    <dgm:cxn modelId="{4C759B76-B22A-4195-B515-752C762F69CC}" type="presOf" srcId="{62A3AD7E-32E9-43CB-B198-7D62A54B18DD}" destId="{EE02C4EB-2B5C-4783-9895-2F3554BEFFD1}" srcOrd="1" destOrd="0" presId="urn:microsoft.com/office/officeart/2005/8/layout/orgChart1"/>
    <dgm:cxn modelId="{AD40FDB8-E474-4113-A62D-7AD5D0B9C94C}" type="presOf" srcId="{F54E3380-68A2-473D-95EE-EA0E803AA1DD}" destId="{C98CDB87-4859-40B1-A36D-10593B04D1DE}" srcOrd="0" destOrd="0" presId="urn:microsoft.com/office/officeart/2005/8/layout/orgChart1"/>
    <dgm:cxn modelId="{C5503C23-39FF-44BC-84AA-D6EEDF787E5E}" type="presParOf" srcId="{AC6E3697-6100-42C5-A240-3F2239580F8D}" destId="{4ACB98C5-B5D0-4CC0-A5CE-9CBB0C9C72EA}" srcOrd="0" destOrd="0" presId="urn:microsoft.com/office/officeart/2005/8/layout/orgChart1"/>
    <dgm:cxn modelId="{00A9913D-A4A3-46EF-8733-E62EDC2AD545}" type="presParOf" srcId="{4ACB98C5-B5D0-4CC0-A5CE-9CBB0C9C72EA}" destId="{86E06EEC-BDC9-4816-A929-6F12A53A61FB}" srcOrd="0" destOrd="0" presId="urn:microsoft.com/office/officeart/2005/8/layout/orgChart1"/>
    <dgm:cxn modelId="{983E402E-2718-4145-AC51-A065765582BB}" type="presParOf" srcId="{86E06EEC-BDC9-4816-A929-6F12A53A61FB}" destId="{31F7C98A-8AA7-46C8-AF43-69D6F52EE259}" srcOrd="0" destOrd="0" presId="urn:microsoft.com/office/officeart/2005/8/layout/orgChart1"/>
    <dgm:cxn modelId="{29087C12-BC2A-457F-A2A1-20AE9B054952}" type="presParOf" srcId="{86E06EEC-BDC9-4816-A929-6F12A53A61FB}" destId="{EE02C4EB-2B5C-4783-9895-2F3554BEFFD1}" srcOrd="1" destOrd="0" presId="urn:microsoft.com/office/officeart/2005/8/layout/orgChart1"/>
    <dgm:cxn modelId="{264D2001-5545-478D-8D61-9541A93F4826}" type="presParOf" srcId="{4ACB98C5-B5D0-4CC0-A5CE-9CBB0C9C72EA}" destId="{0F399225-F90D-4B8B-8CC8-6B4AEA9B7675}" srcOrd="1" destOrd="0" presId="urn:microsoft.com/office/officeart/2005/8/layout/orgChart1"/>
    <dgm:cxn modelId="{F620F37E-088A-4039-9DD8-1C768B750A0A}" type="presParOf" srcId="{0F399225-F90D-4B8B-8CC8-6B4AEA9B7675}" destId="{692FB980-CB36-40E3-8930-26AB5E78F3FD}" srcOrd="0" destOrd="0" presId="urn:microsoft.com/office/officeart/2005/8/layout/orgChart1"/>
    <dgm:cxn modelId="{AE1E9489-E2FA-4A9D-BEA1-82FDB9E3D020}" type="presParOf" srcId="{0F399225-F90D-4B8B-8CC8-6B4AEA9B7675}" destId="{676FF3E4-90CA-4BB6-9394-167AD501D4C6}" srcOrd="1" destOrd="0" presId="urn:microsoft.com/office/officeart/2005/8/layout/orgChart1"/>
    <dgm:cxn modelId="{016FBA1E-FB7A-4DED-8BD9-54B0BC08885F}" type="presParOf" srcId="{676FF3E4-90CA-4BB6-9394-167AD501D4C6}" destId="{404BC1F3-D741-4608-9DE7-9B84A00D118F}" srcOrd="0" destOrd="0" presId="urn:microsoft.com/office/officeart/2005/8/layout/orgChart1"/>
    <dgm:cxn modelId="{8F1C68D2-42E5-4937-9DF1-74E38D96BB59}" type="presParOf" srcId="{404BC1F3-D741-4608-9DE7-9B84A00D118F}" destId="{96AFACCE-AF45-48AB-B0B1-C954401B6927}" srcOrd="0" destOrd="0" presId="urn:microsoft.com/office/officeart/2005/8/layout/orgChart1"/>
    <dgm:cxn modelId="{956B8D17-3D49-4475-BA7B-B4178E8A958C}" type="presParOf" srcId="{404BC1F3-D741-4608-9DE7-9B84A00D118F}" destId="{2F8DDA81-3C66-4613-9167-C3936275B7BB}" srcOrd="1" destOrd="0" presId="urn:microsoft.com/office/officeart/2005/8/layout/orgChart1"/>
    <dgm:cxn modelId="{C8D9C72C-9CBF-4CA2-8D8B-E91221D4DD02}" type="presParOf" srcId="{676FF3E4-90CA-4BB6-9394-167AD501D4C6}" destId="{F566642C-5233-4A57-B606-8330BFEA254A}" srcOrd="1" destOrd="0" presId="urn:microsoft.com/office/officeart/2005/8/layout/orgChart1"/>
    <dgm:cxn modelId="{F8F9D829-70A3-49D7-B1B6-BE9BF5865426}" type="presParOf" srcId="{F566642C-5233-4A57-B606-8330BFEA254A}" destId="{D659216A-CB1D-4643-9B02-413C0DA45815}" srcOrd="0" destOrd="0" presId="urn:microsoft.com/office/officeart/2005/8/layout/orgChart1"/>
    <dgm:cxn modelId="{41DA3F5A-C7C2-4CE3-83BF-5346450DD79E}" type="presParOf" srcId="{F566642C-5233-4A57-B606-8330BFEA254A}" destId="{2773F777-D351-4B0F-A8BE-6EAAC8DE99FD}" srcOrd="1" destOrd="0" presId="urn:microsoft.com/office/officeart/2005/8/layout/orgChart1"/>
    <dgm:cxn modelId="{7B506746-9F63-4E39-AF7A-D2B7014A23A5}" type="presParOf" srcId="{2773F777-D351-4B0F-A8BE-6EAAC8DE99FD}" destId="{DDFE3615-CFFF-403D-B315-473D1201136E}" srcOrd="0" destOrd="0" presId="urn:microsoft.com/office/officeart/2005/8/layout/orgChart1"/>
    <dgm:cxn modelId="{A821D5FF-BDC8-48E2-8E8E-DCF470D44436}" type="presParOf" srcId="{DDFE3615-CFFF-403D-B315-473D1201136E}" destId="{2627D20C-0D2D-4C94-823E-F91E80E8FDEA}" srcOrd="0" destOrd="0" presId="urn:microsoft.com/office/officeart/2005/8/layout/orgChart1"/>
    <dgm:cxn modelId="{4CE4AFBB-8A1A-41D5-BB99-5DE8E31082AD}" type="presParOf" srcId="{DDFE3615-CFFF-403D-B315-473D1201136E}" destId="{E4513544-C290-40CE-8BA3-3220B1069D80}" srcOrd="1" destOrd="0" presId="urn:microsoft.com/office/officeart/2005/8/layout/orgChart1"/>
    <dgm:cxn modelId="{B91CE20B-7A01-44E9-928B-E6820173E912}" type="presParOf" srcId="{2773F777-D351-4B0F-A8BE-6EAAC8DE99FD}" destId="{3C1C7FF3-86F1-427A-9757-43F5F6E6A41C}" srcOrd="1" destOrd="0" presId="urn:microsoft.com/office/officeart/2005/8/layout/orgChart1"/>
    <dgm:cxn modelId="{43839F8B-A289-476E-AD90-C4A1DF10CA53}" type="presParOf" srcId="{2773F777-D351-4B0F-A8BE-6EAAC8DE99FD}" destId="{5FEF9A68-C142-4030-BBAC-47E767A623A9}" srcOrd="2" destOrd="0" presId="urn:microsoft.com/office/officeart/2005/8/layout/orgChart1"/>
    <dgm:cxn modelId="{DADA5D79-48F4-45F9-A757-5380C0548681}" type="presParOf" srcId="{676FF3E4-90CA-4BB6-9394-167AD501D4C6}" destId="{31DD93F6-CCB9-4E79-A811-01249917E014}" srcOrd="2" destOrd="0" presId="urn:microsoft.com/office/officeart/2005/8/layout/orgChart1"/>
    <dgm:cxn modelId="{E9E5F4D6-ACDA-403A-82CF-86AB49CA67CF}" type="presParOf" srcId="{0F399225-F90D-4B8B-8CC8-6B4AEA9B7675}" destId="{C98CDB87-4859-40B1-A36D-10593B04D1DE}" srcOrd="2" destOrd="0" presId="urn:microsoft.com/office/officeart/2005/8/layout/orgChart1"/>
    <dgm:cxn modelId="{E2C1EB4B-78B9-47E1-A1BD-91D8CD15A84B}" type="presParOf" srcId="{0F399225-F90D-4B8B-8CC8-6B4AEA9B7675}" destId="{3D05ACB7-19E3-485D-ABBA-1AB85C60422D}" srcOrd="3" destOrd="0" presId="urn:microsoft.com/office/officeart/2005/8/layout/orgChart1"/>
    <dgm:cxn modelId="{CBCAAB3A-BC8F-4F45-828D-612763C1CE86}" type="presParOf" srcId="{3D05ACB7-19E3-485D-ABBA-1AB85C60422D}" destId="{FDCADEA1-62B8-4296-959A-433D6CAE6B81}" srcOrd="0" destOrd="0" presId="urn:microsoft.com/office/officeart/2005/8/layout/orgChart1"/>
    <dgm:cxn modelId="{44B05BD0-5C24-4B32-9455-73F6A9C2F528}" type="presParOf" srcId="{FDCADEA1-62B8-4296-959A-433D6CAE6B81}" destId="{DBD857C8-A0D3-442D-9BFC-2D94610FCF29}" srcOrd="0" destOrd="0" presId="urn:microsoft.com/office/officeart/2005/8/layout/orgChart1"/>
    <dgm:cxn modelId="{C61C40B7-F48D-4BF7-8FE7-7C6471C1EDDA}" type="presParOf" srcId="{FDCADEA1-62B8-4296-959A-433D6CAE6B81}" destId="{B011B00C-643B-46F1-89B2-3EBF2696473F}" srcOrd="1" destOrd="0" presId="urn:microsoft.com/office/officeart/2005/8/layout/orgChart1"/>
    <dgm:cxn modelId="{81C016F6-0AF0-4BEF-95A3-FB62D23F3566}" type="presParOf" srcId="{3D05ACB7-19E3-485D-ABBA-1AB85C60422D}" destId="{83FD49D1-E48B-43D2-B9D4-ACC1FFAA5C1D}" srcOrd="1" destOrd="0" presId="urn:microsoft.com/office/officeart/2005/8/layout/orgChart1"/>
    <dgm:cxn modelId="{DC61DB66-7A0A-4019-B0FA-67A7FD2EAEF9}" type="presParOf" srcId="{83FD49D1-E48B-43D2-B9D4-ACC1FFAA5C1D}" destId="{EBA69DE3-5878-4C02-92E3-B16CF1D29D41}" srcOrd="0" destOrd="0" presId="urn:microsoft.com/office/officeart/2005/8/layout/orgChart1"/>
    <dgm:cxn modelId="{2684A255-C75D-48A4-93C6-41A3196575F0}" type="presParOf" srcId="{83FD49D1-E48B-43D2-B9D4-ACC1FFAA5C1D}" destId="{2FAC67D6-9EEC-4555-A7CC-3B765BBFDA0A}" srcOrd="1" destOrd="0" presId="urn:microsoft.com/office/officeart/2005/8/layout/orgChart1"/>
    <dgm:cxn modelId="{94BF70B6-6FD0-4433-AA38-FDD0109C1F6F}" type="presParOf" srcId="{2FAC67D6-9EEC-4555-A7CC-3B765BBFDA0A}" destId="{8D0601DA-A87C-456B-A557-EDB0DDD35DE3}" srcOrd="0" destOrd="0" presId="urn:microsoft.com/office/officeart/2005/8/layout/orgChart1"/>
    <dgm:cxn modelId="{D9C70AC9-B5E7-4611-B0CC-4F0AE1F87226}" type="presParOf" srcId="{8D0601DA-A87C-456B-A557-EDB0DDD35DE3}" destId="{1C65CAD1-7942-466C-9187-97E3CCC5A2F5}" srcOrd="0" destOrd="0" presId="urn:microsoft.com/office/officeart/2005/8/layout/orgChart1"/>
    <dgm:cxn modelId="{1EED1BC0-3C09-470D-84A0-04E38BC11F4E}" type="presParOf" srcId="{8D0601DA-A87C-456B-A557-EDB0DDD35DE3}" destId="{D5FA0C9D-846E-41DA-BB01-3D181FD2E96B}" srcOrd="1" destOrd="0" presId="urn:microsoft.com/office/officeart/2005/8/layout/orgChart1"/>
    <dgm:cxn modelId="{037EF048-FEF6-448A-AFFD-6E48DB44BDF2}" type="presParOf" srcId="{2FAC67D6-9EEC-4555-A7CC-3B765BBFDA0A}" destId="{53D1BA07-6525-40C2-9BBE-446EA243503B}" srcOrd="1" destOrd="0" presId="urn:microsoft.com/office/officeart/2005/8/layout/orgChart1"/>
    <dgm:cxn modelId="{48E8E685-301F-4A7F-B7D1-129FBE8D123B}" type="presParOf" srcId="{2FAC67D6-9EEC-4555-A7CC-3B765BBFDA0A}" destId="{AE42ADA1-FFF4-462F-8A74-E08A61E3C793}" srcOrd="2" destOrd="0" presId="urn:microsoft.com/office/officeart/2005/8/layout/orgChart1"/>
    <dgm:cxn modelId="{479ED087-75C0-4342-8C07-DF8297E558DB}" type="presParOf" srcId="{3D05ACB7-19E3-485D-ABBA-1AB85C60422D}" destId="{04834050-5FC5-4B93-AA01-6CADFE38C9BC}" srcOrd="2" destOrd="0" presId="urn:microsoft.com/office/officeart/2005/8/layout/orgChart1"/>
    <dgm:cxn modelId="{4E663423-6253-4593-ACB8-5A3871AFF453}" type="presParOf" srcId="{0F399225-F90D-4B8B-8CC8-6B4AEA9B7675}" destId="{B1AF537B-3A65-4D24-A255-B136461E2D86}" srcOrd="4" destOrd="0" presId="urn:microsoft.com/office/officeart/2005/8/layout/orgChart1"/>
    <dgm:cxn modelId="{9F67239A-3433-4D17-A462-EEE9EECC4439}" type="presParOf" srcId="{0F399225-F90D-4B8B-8CC8-6B4AEA9B7675}" destId="{96E7732B-C592-4CD3-8F2F-4E6CC08A9C77}" srcOrd="5" destOrd="0" presId="urn:microsoft.com/office/officeart/2005/8/layout/orgChart1"/>
    <dgm:cxn modelId="{C4855356-4AF8-4A4A-88BE-346B8FF2D8EC}" type="presParOf" srcId="{96E7732B-C592-4CD3-8F2F-4E6CC08A9C77}" destId="{767801C1-484D-4B5B-93C2-5EF08CEAD6A5}" srcOrd="0" destOrd="0" presId="urn:microsoft.com/office/officeart/2005/8/layout/orgChart1"/>
    <dgm:cxn modelId="{E7153A7F-9614-40C2-8BCD-1D2E1F3746D3}" type="presParOf" srcId="{767801C1-484D-4B5B-93C2-5EF08CEAD6A5}" destId="{061B85C0-1153-4894-8712-327127E4B29A}" srcOrd="0" destOrd="0" presId="urn:microsoft.com/office/officeart/2005/8/layout/orgChart1"/>
    <dgm:cxn modelId="{3ADCA5E6-07F3-42AB-BF51-ADEDDB253FE3}" type="presParOf" srcId="{767801C1-484D-4B5B-93C2-5EF08CEAD6A5}" destId="{6DD7C121-1028-4196-B111-FE6B23C1557B}" srcOrd="1" destOrd="0" presId="urn:microsoft.com/office/officeart/2005/8/layout/orgChart1"/>
    <dgm:cxn modelId="{5BB8D6DB-52EE-4DD1-9893-6ACA4688B8D9}" type="presParOf" srcId="{96E7732B-C592-4CD3-8F2F-4E6CC08A9C77}" destId="{39A21258-67BA-4D0B-9DC9-C8334EAF3774}" srcOrd="1" destOrd="0" presId="urn:microsoft.com/office/officeart/2005/8/layout/orgChart1"/>
    <dgm:cxn modelId="{CC9E3148-474B-4D2B-ABCA-B8BE5C5598B0}" type="presParOf" srcId="{39A21258-67BA-4D0B-9DC9-C8334EAF3774}" destId="{0FB548C4-21DD-4639-B5BA-83081ED661E0}" srcOrd="0" destOrd="0" presId="urn:microsoft.com/office/officeart/2005/8/layout/orgChart1"/>
    <dgm:cxn modelId="{F3C2F0B3-4779-464A-9A64-1CE4571D7E4D}" type="presParOf" srcId="{39A21258-67BA-4D0B-9DC9-C8334EAF3774}" destId="{6C8AF21B-6F36-4192-8969-1587B49D2949}" srcOrd="1" destOrd="0" presId="urn:microsoft.com/office/officeart/2005/8/layout/orgChart1"/>
    <dgm:cxn modelId="{850DB755-48C1-449E-869B-C4AB13AC0108}" type="presParOf" srcId="{6C8AF21B-6F36-4192-8969-1587B49D2949}" destId="{364AE5F8-0C57-4B8A-9527-C597011E2229}" srcOrd="0" destOrd="0" presId="urn:microsoft.com/office/officeart/2005/8/layout/orgChart1"/>
    <dgm:cxn modelId="{CB497F1B-5847-46F6-9D61-B5E23D0748A4}" type="presParOf" srcId="{364AE5F8-0C57-4B8A-9527-C597011E2229}" destId="{AE8D8581-CEE1-499C-8351-840632942ABD}" srcOrd="0" destOrd="0" presId="urn:microsoft.com/office/officeart/2005/8/layout/orgChart1"/>
    <dgm:cxn modelId="{6254CF5F-AE61-4E73-8D79-4E7BB1B77669}" type="presParOf" srcId="{364AE5F8-0C57-4B8A-9527-C597011E2229}" destId="{A08C2061-8C67-480B-9E92-C668E94CD59B}" srcOrd="1" destOrd="0" presId="urn:microsoft.com/office/officeart/2005/8/layout/orgChart1"/>
    <dgm:cxn modelId="{277459D5-D862-4B37-9D91-D9E4F1B59436}" type="presParOf" srcId="{6C8AF21B-6F36-4192-8969-1587B49D2949}" destId="{870EA47E-0249-4984-AE67-E7033A1E9C33}" srcOrd="1" destOrd="0" presId="urn:microsoft.com/office/officeart/2005/8/layout/orgChart1"/>
    <dgm:cxn modelId="{5B8D2CDD-E069-4EF5-B8AC-31F5101DF7CA}" type="presParOf" srcId="{6C8AF21B-6F36-4192-8969-1587B49D2949}" destId="{11BFAF5F-CF37-464F-A65A-45C0445D2D51}" srcOrd="2" destOrd="0" presId="urn:microsoft.com/office/officeart/2005/8/layout/orgChart1"/>
    <dgm:cxn modelId="{3554E5CB-BFB5-4C6A-BE89-055F33137F8E}" type="presParOf" srcId="{96E7732B-C592-4CD3-8F2F-4E6CC08A9C77}" destId="{E92795B9-32D0-4896-8090-836C508B828A}" srcOrd="2" destOrd="0" presId="urn:microsoft.com/office/officeart/2005/8/layout/orgChart1"/>
    <dgm:cxn modelId="{578EF5FB-E86B-4E95-A00B-FA5703A7817F}" type="presParOf" srcId="{4ACB98C5-B5D0-4CC0-A5CE-9CBB0C9C72EA}" destId="{4CC076AF-6D1E-4FE6-8D04-6F801B67795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DD544F-0D4C-4FB7-9D15-35650A7DD8F0}" type="doc">
      <dgm:prSet loTypeId="urn:microsoft.com/office/officeart/2005/8/layout/bProcess2" loCatId="process" qsTypeId="urn:microsoft.com/office/officeart/2005/8/quickstyle/simple1#1" qsCatId="simple" csTypeId="urn:microsoft.com/office/officeart/2005/8/colors/accent1_2#2" csCatId="accent1" phldr="1"/>
      <dgm:spPr/>
    </dgm:pt>
    <dgm:pt modelId="{61940B7C-936F-4A96-B138-335D4872B49C}">
      <dgm:prSet phldrT="[Texto]" custT="1"/>
      <dgm:spPr/>
      <dgm:t>
        <a:bodyPr/>
        <a:lstStyle/>
        <a:p>
          <a:r>
            <a:rPr lang="es-ES" sz="1400" dirty="0" smtClean="0"/>
            <a:t>EL CLIENTE SOLICITA ENVIAR UN PAQUETE</a:t>
          </a:r>
          <a:endParaRPr lang="es-ES" sz="1400" dirty="0"/>
        </a:p>
      </dgm:t>
    </dgm:pt>
    <dgm:pt modelId="{C2632F1D-BF95-42B1-8CCD-3D9A45D9EBEE}" type="parTrans" cxnId="{F71C7F01-C1C1-4AE9-9836-D491FDBF976D}">
      <dgm:prSet/>
      <dgm:spPr/>
      <dgm:t>
        <a:bodyPr/>
        <a:lstStyle/>
        <a:p>
          <a:endParaRPr lang="es-ES"/>
        </a:p>
      </dgm:t>
    </dgm:pt>
    <dgm:pt modelId="{83578580-D88B-4DEA-A49A-7645C53340C1}" type="sibTrans" cxnId="{F71C7F01-C1C1-4AE9-9836-D491FDBF976D}">
      <dgm:prSet/>
      <dgm:spPr/>
      <dgm:t>
        <a:bodyPr/>
        <a:lstStyle/>
        <a:p>
          <a:endParaRPr lang="es-ES"/>
        </a:p>
      </dgm:t>
    </dgm:pt>
    <dgm:pt modelId="{56A3936E-7C11-49B1-B295-AF68E7D120D6}">
      <dgm:prSet phldrT="[Texto]" custT="1"/>
      <dgm:spPr/>
      <dgm:t>
        <a:bodyPr/>
        <a:lstStyle/>
        <a:p>
          <a:r>
            <a:rPr lang="es-ES" sz="1400" dirty="0" smtClean="0"/>
            <a:t>A.T.C, INFORMA AL CLIENTE (PRECIO, FECHAS, ETC.)</a:t>
          </a:r>
          <a:endParaRPr lang="es-ES" sz="1400" dirty="0"/>
        </a:p>
      </dgm:t>
    </dgm:pt>
    <dgm:pt modelId="{A3837A5A-F67F-442F-9FCF-E85E82767C59}" type="parTrans" cxnId="{BCF4407F-E74C-4686-B36A-9B6270C40025}">
      <dgm:prSet/>
      <dgm:spPr/>
      <dgm:t>
        <a:bodyPr/>
        <a:lstStyle/>
        <a:p>
          <a:endParaRPr lang="es-ES"/>
        </a:p>
      </dgm:t>
    </dgm:pt>
    <dgm:pt modelId="{2091B914-8DB5-4362-8A74-C9EC52EDE7F4}" type="sibTrans" cxnId="{BCF4407F-E74C-4686-B36A-9B6270C40025}">
      <dgm:prSet/>
      <dgm:spPr/>
      <dgm:t>
        <a:bodyPr/>
        <a:lstStyle/>
        <a:p>
          <a:endParaRPr lang="es-ES"/>
        </a:p>
      </dgm:t>
    </dgm:pt>
    <dgm:pt modelId="{A1DAA166-8BD4-4F01-8C7C-D8DEFE6CECD1}">
      <dgm:prSet phldrT="[Texto]" custT="1"/>
      <dgm:spPr/>
      <dgm:t>
        <a:bodyPr/>
        <a:lstStyle/>
        <a:p>
          <a:r>
            <a:rPr lang="es-ES" sz="1400" dirty="0" smtClean="0"/>
            <a:t>CLIENTE</a:t>
          </a:r>
        </a:p>
        <a:p>
          <a:r>
            <a:rPr lang="es-ES" sz="1400" dirty="0" smtClean="0"/>
            <a:t>ACEPTA LAS CONDICIONES</a:t>
          </a:r>
          <a:endParaRPr lang="es-ES" sz="1400" dirty="0"/>
        </a:p>
      </dgm:t>
    </dgm:pt>
    <dgm:pt modelId="{027977E3-6113-4167-BA1F-30245566D9C3}" type="parTrans" cxnId="{5B7DCF30-0216-46E3-A316-D860BBD2F4CD}">
      <dgm:prSet/>
      <dgm:spPr/>
      <dgm:t>
        <a:bodyPr/>
        <a:lstStyle/>
        <a:p>
          <a:endParaRPr lang="es-ES"/>
        </a:p>
      </dgm:t>
    </dgm:pt>
    <dgm:pt modelId="{91DED7ED-F65D-4D45-B149-3FC0BB4F094C}" type="sibTrans" cxnId="{5B7DCF30-0216-46E3-A316-D860BBD2F4CD}">
      <dgm:prSet/>
      <dgm:spPr/>
      <dgm:t>
        <a:bodyPr/>
        <a:lstStyle/>
        <a:p>
          <a:endParaRPr lang="es-ES"/>
        </a:p>
      </dgm:t>
    </dgm:pt>
    <dgm:pt modelId="{39CF930C-2D71-4BD6-8B90-BC497BA76033}">
      <dgm:prSet custT="1"/>
      <dgm:spPr/>
      <dgm:t>
        <a:bodyPr/>
        <a:lstStyle/>
        <a:p>
          <a:r>
            <a:rPr lang="es-ES" sz="1400" dirty="0" smtClean="0"/>
            <a:t>REPARTIDOR RECOGE PAQUETE</a:t>
          </a:r>
          <a:endParaRPr lang="es-ES" sz="1400" dirty="0"/>
        </a:p>
      </dgm:t>
    </dgm:pt>
    <dgm:pt modelId="{38F397D2-64AE-4A46-90BF-40B8DAFD061C}" type="parTrans" cxnId="{7FDF10CD-AED3-4C5B-A776-65D7391F4006}">
      <dgm:prSet/>
      <dgm:spPr/>
      <dgm:t>
        <a:bodyPr/>
        <a:lstStyle/>
        <a:p>
          <a:endParaRPr lang="es-ES"/>
        </a:p>
      </dgm:t>
    </dgm:pt>
    <dgm:pt modelId="{F91F540F-632F-4502-BEF1-8D8DCBBCE537}" type="sibTrans" cxnId="{7FDF10CD-AED3-4C5B-A776-65D7391F4006}">
      <dgm:prSet/>
      <dgm:spPr/>
      <dgm:t>
        <a:bodyPr/>
        <a:lstStyle/>
        <a:p>
          <a:endParaRPr lang="es-ES"/>
        </a:p>
      </dgm:t>
    </dgm:pt>
    <dgm:pt modelId="{DCB686B4-74C7-4AE6-80E7-6DF982565B8C}">
      <dgm:prSet custT="1"/>
      <dgm:spPr/>
      <dgm:t>
        <a:bodyPr/>
        <a:lstStyle/>
        <a:p>
          <a:r>
            <a:rPr lang="es-ES" sz="1200" dirty="0" smtClean="0"/>
            <a:t>MERCANCÍA LLEGA A NAVE Y E.C.B</a:t>
          </a:r>
          <a:endParaRPr lang="es-ES" sz="1200" dirty="0"/>
        </a:p>
      </dgm:t>
    </dgm:pt>
    <dgm:pt modelId="{A496E3CC-02AC-47B9-900D-E5313F07A1FB}" type="parTrans" cxnId="{2543A1D0-AC77-4CB9-9F29-1129357BB128}">
      <dgm:prSet/>
      <dgm:spPr/>
      <dgm:t>
        <a:bodyPr/>
        <a:lstStyle/>
        <a:p>
          <a:endParaRPr lang="es-ES"/>
        </a:p>
      </dgm:t>
    </dgm:pt>
    <dgm:pt modelId="{C3086F7F-7E4D-4F60-87C5-43499D5C04CE}" type="sibTrans" cxnId="{2543A1D0-AC77-4CB9-9F29-1129357BB128}">
      <dgm:prSet/>
      <dgm:spPr/>
      <dgm:t>
        <a:bodyPr/>
        <a:lstStyle/>
        <a:p>
          <a:endParaRPr lang="es-ES"/>
        </a:p>
      </dgm:t>
    </dgm:pt>
    <dgm:pt modelId="{50C763B9-A7D0-448B-BA2A-8F556392D1EE}">
      <dgm:prSet custT="1"/>
      <dgm:spPr/>
      <dgm:t>
        <a:bodyPr/>
        <a:lstStyle/>
        <a:p>
          <a:r>
            <a:rPr lang="es-ES" sz="1100" dirty="0" smtClean="0"/>
            <a:t>GESTIONA CON CINTA</a:t>
          </a:r>
          <a:endParaRPr lang="es-ES" sz="1100" dirty="0"/>
        </a:p>
      </dgm:t>
    </dgm:pt>
    <dgm:pt modelId="{1A02BD55-C63F-49B7-8BD6-369D9FA721FB}" type="parTrans" cxnId="{A7E092B7-4A6C-4FE6-8B47-EE62DBEC95BA}">
      <dgm:prSet/>
      <dgm:spPr/>
      <dgm:t>
        <a:bodyPr/>
        <a:lstStyle/>
        <a:p>
          <a:endParaRPr lang="es-ES"/>
        </a:p>
      </dgm:t>
    </dgm:pt>
    <dgm:pt modelId="{1DA83862-C858-432E-9D4A-9189C5D46F34}" type="sibTrans" cxnId="{A7E092B7-4A6C-4FE6-8B47-EE62DBEC95BA}">
      <dgm:prSet/>
      <dgm:spPr/>
      <dgm:t>
        <a:bodyPr/>
        <a:lstStyle/>
        <a:p>
          <a:endParaRPr lang="es-ES"/>
        </a:p>
      </dgm:t>
    </dgm:pt>
    <dgm:pt modelId="{BC153FEF-35AB-4C3B-977D-53BA591E30ED}">
      <dgm:prSet custT="1"/>
      <dgm:spPr/>
      <dgm:t>
        <a:bodyPr/>
        <a:lstStyle/>
        <a:p>
          <a:r>
            <a:rPr lang="es-ES" sz="1200" dirty="0" smtClean="0"/>
            <a:t>LECTURA E.C.B Y PESO</a:t>
          </a:r>
          <a:endParaRPr lang="es-ES" sz="1200" dirty="0"/>
        </a:p>
      </dgm:t>
    </dgm:pt>
    <dgm:pt modelId="{1E34473D-82A1-483D-99D1-17C8E8BB6989}" type="parTrans" cxnId="{E869BE0C-F691-4D69-8A5E-E3BEF394D3B4}">
      <dgm:prSet/>
      <dgm:spPr/>
      <dgm:t>
        <a:bodyPr/>
        <a:lstStyle/>
        <a:p>
          <a:endParaRPr lang="es-ES"/>
        </a:p>
      </dgm:t>
    </dgm:pt>
    <dgm:pt modelId="{C8FFB092-AAB7-4059-ACC9-E7EFC3A4747A}" type="sibTrans" cxnId="{E869BE0C-F691-4D69-8A5E-E3BEF394D3B4}">
      <dgm:prSet/>
      <dgm:spPr/>
      <dgm:t>
        <a:bodyPr/>
        <a:lstStyle/>
        <a:p>
          <a:endParaRPr lang="es-ES"/>
        </a:p>
      </dgm:t>
    </dgm:pt>
    <dgm:pt modelId="{ACD4D0A8-A60E-4A73-9D42-3F013E1C2D08}">
      <dgm:prSet custT="1"/>
      <dgm:spPr/>
      <dgm:t>
        <a:bodyPr/>
        <a:lstStyle/>
        <a:p>
          <a:r>
            <a:rPr lang="es-ES" sz="1200" dirty="0" smtClean="0"/>
            <a:t>CARGA MERCANCÍA EN CAMIONES</a:t>
          </a:r>
          <a:endParaRPr lang="es-ES" sz="1200" dirty="0"/>
        </a:p>
      </dgm:t>
    </dgm:pt>
    <dgm:pt modelId="{D30202B3-090E-4984-B5E3-F598101CA60C}" type="parTrans" cxnId="{DBAA8491-E9A0-47CD-8F86-A8BCEA822AA9}">
      <dgm:prSet/>
      <dgm:spPr/>
      <dgm:t>
        <a:bodyPr/>
        <a:lstStyle/>
        <a:p>
          <a:endParaRPr lang="es-ES"/>
        </a:p>
      </dgm:t>
    </dgm:pt>
    <dgm:pt modelId="{20CE420A-3990-4D23-9806-31E3D2E23349}" type="sibTrans" cxnId="{DBAA8491-E9A0-47CD-8F86-A8BCEA822AA9}">
      <dgm:prSet/>
      <dgm:spPr/>
      <dgm:t>
        <a:bodyPr/>
        <a:lstStyle/>
        <a:p>
          <a:endParaRPr lang="es-ES"/>
        </a:p>
      </dgm:t>
    </dgm:pt>
    <dgm:pt modelId="{2CD7BC92-32EA-4A9B-9D1F-9342AECBCBFE}">
      <dgm:prSet/>
      <dgm:spPr/>
      <dgm:t>
        <a:bodyPr/>
        <a:lstStyle/>
        <a:p>
          <a:r>
            <a:rPr lang="es-ES" dirty="0" smtClean="0"/>
            <a:t>FIN</a:t>
          </a:r>
          <a:endParaRPr lang="es-ES" dirty="0"/>
        </a:p>
      </dgm:t>
    </dgm:pt>
    <dgm:pt modelId="{11747ECF-3FBA-4734-8C17-97F98FCF6A53}" type="parTrans" cxnId="{E3D7D7DB-1B76-4C0B-986E-764765B0F213}">
      <dgm:prSet/>
      <dgm:spPr/>
      <dgm:t>
        <a:bodyPr/>
        <a:lstStyle/>
        <a:p>
          <a:endParaRPr lang="es-ES"/>
        </a:p>
      </dgm:t>
    </dgm:pt>
    <dgm:pt modelId="{86DEF087-D3EB-4BE1-AED3-F9B3607962FA}" type="sibTrans" cxnId="{E3D7D7DB-1B76-4C0B-986E-764765B0F213}">
      <dgm:prSet/>
      <dgm:spPr/>
      <dgm:t>
        <a:bodyPr/>
        <a:lstStyle/>
        <a:p>
          <a:endParaRPr lang="es-ES"/>
        </a:p>
      </dgm:t>
    </dgm:pt>
    <dgm:pt modelId="{8904C05B-575C-428B-B849-8814DF860902}" type="pres">
      <dgm:prSet presAssocID="{F8DD544F-0D4C-4FB7-9D15-35650A7DD8F0}" presName="diagram" presStyleCnt="0">
        <dgm:presLayoutVars>
          <dgm:dir/>
          <dgm:resizeHandles/>
        </dgm:presLayoutVars>
      </dgm:prSet>
      <dgm:spPr/>
    </dgm:pt>
    <dgm:pt modelId="{04737269-E8AE-4A94-B83C-870E62D37B98}" type="pres">
      <dgm:prSet presAssocID="{61940B7C-936F-4A96-B138-335D4872B49C}" presName="firstNode" presStyleLbl="node1" presStyleIdx="0" presStyleCnt="9" custScaleX="114158" custScaleY="96820" custLinFactNeighborX="-20252" custLinFactNeighborY="10394">
        <dgm:presLayoutVars>
          <dgm:bulletEnabled val="1"/>
        </dgm:presLayoutVars>
      </dgm:prSet>
      <dgm:spPr/>
      <dgm:t>
        <a:bodyPr/>
        <a:lstStyle/>
        <a:p>
          <a:endParaRPr lang="es-ES"/>
        </a:p>
      </dgm:t>
    </dgm:pt>
    <dgm:pt modelId="{D446E28A-3AFB-4564-9C39-536F1E7DDED5}" type="pres">
      <dgm:prSet presAssocID="{83578580-D88B-4DEA-A49A-7645C53340C1}" presName="sibTrans" presStyleLbl="sibTrans2D1" presStyleIdx="0" presStyleCnt="8" custScaleX="161583" custScaleY="119743"/>
      <dgm:spPr/>
      <dgm:t>
        <a:bodyPr/>
        <a:lstStyle/>
        <a:p>
          <a:endParaRPr lang="es-ES"/>
        </a:p>
      </dgm:t>
    </dgm:pt>
    <dgm:pt modelId="{99BADC4B-3009-4C9C-ADD2-3AB030B7276D}" type="pres">
      <dgm:prSet presAssocID="{56A3936E-7C11-49B1-B295-AF68E7D120D6}" presName="middleNode" presStyleCnt="0"/>
      <dgm:spPr/>
    </dgm:pt>
    <dgm:pt modelId="{07CF0D3D-D675-48E6-A615-24B69067CA81}" type="pres">
      <dgm:prSet presAssocID="{56A3936E-7C11-49B1-B295-AF68E7D120D6}" presName="padding" presStyleLbl="node1" presStyleIdx="0" presStyleCnt="9"/>
      <dgm:spPr/>
    </dgm:pt>
    <dgm:pt modelId="{127A0186-1585-4D0D-8035-11509E6EC23F}" type="pres">
      <dgm:prSet presAssocID="{56A3936E-7C11-49B1-B295-AF68E7D120D6}" presName="shape" presStyleLbl="node1" presStyleIdx="1" presStyleCnt="9" custScaleX="165886" custScaleY="125581" custLinFactX="93950" custLinFactY="-70744" custLinFactNeighborX="100000" custLinFactNeighborY="-100000">
        <dgm:presLayoutVars>
          <dgm:bulletEnabled val="1"/>
        </dgm:presLayoutVars>
      </dgm:prSet>
      <dgm:spPr/>
      <dgm:t>
        <a:bodyPr/>
        <a:lstStyle/>
        <a:p>
          <a:endParaRPr lang="es-ES"/>
        </a:p>
      </dgm:t>
    </dgm:pt>
    <dgm:pt modelId="{146ADDE6-F906-48F8-BC40-0E25EFB517F2}" type="pres">
      <dgm:prSet presAssocID="{2091B914-8DB5-4362-8A74-C9EC52EDE7F4}" presName="sibTrans" presStyleLbl="sibTrans2D1" presStyleIdx="1" presStyleCnt="8" custScaleX="214757" custScaleY="89701" custLinFactNeighborX="12472" custLinFactNeighborY="30007"/>
      <dgm:spPr/>
      <dgm:t>
        <a:bodyPr/>
        <a:lstStyle/>
        <a:p>
          <a:endParaRPr lang="es-ES"/>
        </a:p>
      </dgm:t>
    </dgm:pt>
    <dgm:pt modelId="{91BEA29C-A05D-4E7C-95C2-E65EDD229B0F}" type="pres">
      <dgm:prSet presAssocID="{A1DAA166-8BD4-4F01-8C7C-D8DEFE6CECD1}" presName="middleNode" presStyleCnt="0"/>
      <dgm:spPr/>
    </dgm:pt>
    <dgm:pt modelId="{9418D37D-9F5F-4058-8CBF-9D1376C3BB20}" type="pres">
      <dgm:prSet presAssocID="{A1DAA166-8BD4-4F01-8C7C-D8DEFE6CECD1}" presName="padding" presStyleLbl="node1" presStyleIdx="1" presStyleCnt="9"/>
      <dgm:spPr/>
    </dgm:pt>
    <dgm:pt modelId="{18922C97-E0AD-4708-B26C-5A025891424F}" type="pres">
      <dgm:prSet presAssocID="{A1DAA166-8BD4-4F01-8C7C-D8DEFE6CECD1}" presName="shape" presStyleLbl="node1" presStyleIdx="2" presStyleCnt="9" custScaleX="176793" custScaleY="153544" custLinFactX="200000" custLinFactY="-182904" custLinFactNeighborX="220783" custLinFactNeighborY="-200000">
        <dgm:presLayoutVars>
          <dgm:bulletEnabled val="1"/>
        </dgm:presLayoutVars>
      </dgm:prSet>
      <dgm:spPr/>
      <dgm:t>
        <a:bodyPr/>
        <a:lstStyle/>
        <a:p>
          <a:endParaRPr lang="es-ES"/>
        </a:p>
      </dgm:t>
    </dgm:pt>
    <dgm:pt modelId="{9CBBD240-7FC6-4F36-B8A3-1CF8DF2EC4C3}" type="pres">
      <dgm:prSet presAssocID="{91DED7ED-F65D-4D45-B149-3FC0BB4F094C}" presName="sibTrans" presStyleLbl="sibTrans2D1" presStyleIdx="2" presStyleCnt="8" custScaleX="256719" custScaleY="120820" custLinFactNeighborX="-3620" custLinFactNeighborY="-5292"/>
      <dgm:spPr/>
      <dgm:t>
        <a:bodyPr/>
        <a:lstStyle/>
        <a:p>
          <a:endParaRPr lang="es-ES"/>
        </a:p>
      </dgm:t>
    </dgm:pt>
    <dgm:pt modelId="{E36B4ECE-EA74-4A15-95D8-84686C4E8145}" type="pres">
      <dgm:prSet presAssocID="{39CF930C-2D71-4BD6-8B90-BC497BA76033}" presName="middleNode" presStyleCnt="0"/>
      <dgm:spPr/>
    </dgm:pt>
    <dgm:pt modelId="{DE4B8043-819A-4C93-98D4-520DE83E19E7}" type="pres">
      <dgm:prSet presAssocID="{39CF930C-2D71-4BD6-8B90-BC497BA76033}" presName="padding" presStyleLbl="node1" presStyleIdx="2" presStyleCnt="9"/>
      <dgm:spPr/>
    </dgm:pt>
    <dgm:pt modelId="{433DF27A-6ED1-480B-B35E-C8E330315698}" type="pres">
      <dgm:prSet presAssocID="{39CF930C-2D71-4BD6-8B90-BC497BA76033}" presName="shape" presStyleLbl="node1" presStyleIdx="3" presStyleCnt="9" custScaleX="161585" custScaleY="141351" custLinFactX="200000" custLinFactY="-192354" custLinFactNeighborX="223558" custLinFactNeighborY="-200000">
        <dgm:presLayoutVars>
          <dgm:bulletEnabled val="1"/>
        </dgm:presLayoutVars>
      </dgm:prSet>
      <dgm:spPr/>
      <dgm:t>
        <a:bodyPr/>
        <a:lstStyle/>
        <a:p>
          <a:endParaRPr lang="es-ES"/>
        </a:p>
      </dgm:t>
    </dgm:pt>
    <dgm:pt modelId="{CBAFAB1E-58A6-4AE0-B7E0-ADE026D0F6D9}" type="pres">
      <dgm:prSet presAssocID="{F91F540F-632F-4502-BEF1-8D8DCBBCE537}" presName="sibTrans" presStyleLbl="sibTrans2D1" presStyleIdx="3" presStyleCnt="8" custScaleX="260226" custScaleY="127313" custLinFactX="67325" custLinFactNeighborX="100000" custLinFactNeighborY="-8207"/>
      <dgm:spPr/>
      <dgm:t>
        <a:bodyPr/>
        <a:lstStyle/>
        <a:p>
          <a:endParaRPr lang="es-ES"/>
        </a:p>
      </dgm:t>
    </dgm:pt>
    <dgm:pt modelId="{D7D06DF8-6202-40B8-9F3A-E56EAA7399B8}" type="pres">
      <dgm:prSet presAssocID="{DCB686B4-74C7-4AE6-80E7-6DF982565B8C}" presName="middleNode" presStyleCnt="0"/>
      <dgm:spPr/>
    </dgm:pt>
    <dgm:pt modelId="{F7CC6C65-DA55-4E3B-A4D8-C0CE86E9F63C}" type="pres">
      <dgm:prSet presAssocID="{DCB686B4-74C7-4AE6-80E7-6DF982565B8C}" presName="padding" presStyleLbl="node1" presStyleIdx="3" presStyleCnt="9"/>
      <dgm:spPr/>
    </dgm:pt>
    <dgm:pt modelId="{FF4E92A2-4336-41C2-ABAB-1C012CC4A337}" type="pres">
      <dgm:prSet presAssocID="{DCB686B4-74C7-4AE6-80E7-6DF982565B8C}" presName="shape" presStyleLbl="node1" presStyleIdx="4" presStyleCnt="9" custScaleX="164502" custScaleY="164502" custLinFactX="200000" custLinFactNeighborX="264145" custLinFactNeighborY="55855">
        <dgm:presLayoutVars>
          <dgm:bulletEnabled val="1"/>
        </dgm:presLayoutVars>
      </dgm:prSet>
      <dgm:spPr/>
      <dgm:t>
        <a:bodyPr/>
        <a:lstStyle/>
        <a:p>
          <a:endParaRPr lang="es-ES"/>
        </a:p>
      </dgm:t>
    </dgm:pt>
    <dgm:pt modelId="{409BC79C-E01B-4A59-9B6A-352613027604}" type="pres">
      <dgm:prSet presAssocID="{C3086F7F-7E4D-4F60-87C5-43499D5C04CE}" presName="sibTrans" presStyleLbl="sibTrans2D1" presStyleIdx="4" presStyleCnt="8" custAng="206258" custScaleX="362676" custScaleY="125175" custLinFactNeighborX="3189" custLinFactNeighborY="2854"/>
      <dgm:spPr/>
      <dgm:t>
        <a:bodyPr/>
        <a:lstStyle/>
        <a:p>
          <a:endParaRPr lang="es-ES"/>
        </a:p>
      </dgm:t>
    </dgm:pt>
    <dgm:pt modelId="{EFCC276A-21C6-4D12-BE65-907EFC30C663}" type="pres">
      <dgm:prSet presAssocID="{50C763B9-A7D0-448B-BA2A-8F556392D1EE}" presName="middleNode" presStyleCnt="0"/>
      <dgm:spPr/>
    </dgm:pt>
    <dgm:pt modelId="{BB5A09EC-27C6-42DC-9760-72C9DD3CEE8E}" type="pres">
      <dgm:prSet presAssocID="{50C763B9-A7D0-448B-BA2A-8F556392D1EE}" presName="padding" presStyleLbl="node1" presStyleIdx="4" presStyleCnt="9"/>
      <dgm:spPr/>
    </dgm:pt>
    <dgm:pt modelId="{10F1D1B6-E4F6-4BF2-A656-69C42D6D20A8}" type="pres">
      <dgm:prSet presAssocID="{50C763B9-A7D0-448B-BA2A-8F556392D1EE}" presName="shape" presStyleLbl="node1" presStyleIdx="5" presStyleCnt="9" custScaleX="149074" custScaleY="152517" custLinFactNeighborX="-10516" custLinFactNeighborY="-6751">
        <dgm:presLayoutVars>
          <dgm:bulletEnabled val="1"/>
        </dgm:presLayoutVars>
      </dgm:prSet>
      <dgm:spPr/>
      <dgm:t>
        <a:bodyPr/>
        <a:lstStyle/>
        <a:p>
          <a:endParaRPr lang="es-ES"/>
        </a:p>
      </dgm:t>
    </dgm:pt>
    <dgm:pt modelId="{0F8DA112-D1C9-4D42-821C-2711EDA8A087}" type="pres">
      <dgm:prSet presAssocID="{1DA83862-C858-432E-9D4A-9189C5D46F34}" presName="sibTrans" presStyleLbl="sibTrans2D1" presStyleIdx="5" presStyleCnt="8" custScaleX="306774" custScaleY="124894"/>
      <dgm:spPr/>
      <dgm:t>
        <a:bodyPr/>
        <a:lstStyle/>
        <a:p>
          <a:endParaRPr lang="es-ES"/>
        </a:p>
      </dgm:t>
    </dgm:pt>
    <dgm:pt modelId="{8C535A08-96C1-4523-9EC9-FAD925DB3015}" type="pres">
      <dgm:prSet presAssocID="{BC153FEF-35AB-4C3B-977D-53BA591E30ED}" presName="middleNode" presStyleCnt="0"/>
      <dgm:spPr/>
    </dgm:pt>
    <dgm:pt modelId="{8CA73D9D-415B-498B-B386-75277931B3F9}" type="pres">
      <dgm:prSet presAssocID="{BC153FEF-35AB-4C3B-977D-53BA591E30ED}" presName="padding" presStyleLbl="node1" presStyleIdx="5" presStyleCnt="9"/>
      <dgm:spPr/>
    </dgm:pt>
    <dgm:pt modelId="{97779CCC-9892-428B-8455-4E1E4213FB83}" type="pres">
      <dgm:prSet presAssocID="{BC153FEF-35AB-4C3B-977D-53BA591E30ED}" presName="shape" presStyleLbl="node1" presStyleIdx="6" presStyleCnt="9" custScaleX="149075" custScaleY="134258" custLinFactX="-100000" custLinFactY="-88272" custLinFactNeighborX="-137461" custLinFactNeighborY="-100000">
        <dgm:presLayoutVars>
          <dgm:bulletEnabled val="1"/>
        </dgm:presLayoutVars>
      </dgm:prSet>
      <dgm:spPr/>
      <dgm:t>
        <a:bodyPr/>
        <a:lstStyle/>
        <a:p>
          <a:endParaRPr lang="es-ES"/>
        </a:p>
      </dgm:t>
    </dgm:pt>
    <dgm:pt modelId="{7918B2A2-02F6-45C0-977C-B0F94B8827FF}" type="pres">
      <dgm:prSet presAssocID="{C8FFB092-AAB7-4059-ACC9-E7EFC3A4747A}" presName="sibTrans" presStyleLbl="sibTrans2D1" presStyleIdx="6" presStyleCnt="8" custScaleX="368008" custScaleY="151760"/>
      <dgm:spPr/>
      <dgm:t>
        <a:bodyPr/>
        <a:lstStyle/>
        <a:p>
          <a:endParaRPr lang="es-ES"/>
        </a:p>
      </dgm:t>
    </dgm:pt>
    <dgm:pt modelId="{0327DBAE-5B25-45B3-978D-38125369C26F}" type="pres">
      <dgm:prSet presAssocID="{ACD4D0A8-A60E-4A73-9D42-3F013E1C2D08}" presName="middleNode" presStyleCnt="0"/>
      <dgm:spPr/>
    </dgm:pt>
    <dgm:pt modelId="{7D16A939-9BE1-4BE1-941B-01C08A30DEA0}" type="pres">
      <dgm:prSet presAssocID="{ACD4D0A8-A60E-4A73-9D42-3F013E1C2D08}" presName="padding" presStyleLbl="node1" presStyleIdx="6" presStyleCnt="9"/>
      <dgm:spPr/>
    </dgm:pt>
    <dgm:pt modelId="{0DA509BF-A424-4EB2-A64C-FDA43F52BF11}" type="pres">
      <dgm:prSet presAssocID="{ACD4D0A8-A60E-4A73-9D42-3F013E1C2D08}" presName="shape" presStyleLbl="node1" presStyleIdx="7" presStyleCnt="9" custScaleX="163198" custScaleY="148553" custLinFactX="-327998" custLinFactNeighborX="-400000" custLinFactNeighborY="-87216">
        <dgm:presLayoutVars>
          <dgm:bulletEnabled val="1"/>
        </dgm:presLayoutVars>
      </dgm:prSet>
      <dgm:spPr/>
      <dgm:t>
        <a:bodyPr/>
        <a:lstStyle/>
        <a:p>
          <a:endParaRPr lang="es-ES"/>
        </a:p>
      </dgm:t>
    </dgm:pt>
    <dgm:pt modelId="{0467E0E9-1A00-47B8-9A2F-BAD03D53DE3A}" type="pres">
      <dgm:prSet presAssocID="{20CE420A-3990-4D23-9806-31E3D2E23349}" presName="sibTrans" presStyleLbl="sibTrans2D1" presStyleIdx="7" presStyleCnt="8" custScaleX="332185" custScaleY="133259" custLinFactNeighborX="-61991" custLinFactNeighborY="48148"/>
      <dgm:spPr/>
      <dgm:t>
        <a:bodyPr/>
        <a:lstStyle/>
        <a:p>
          <a:endParaRPr lang="es-ES"/>
        </a:p>
      </dgm:t>
    </dgm:pt>
    <dgm:pt modelId="{600C7CE8-82FE-4F35-A948-BBD006774480}" type="pres">
      <dgm:prSet presAssocID="{2CD7BC92-32EA-4A9B-9D1F-9342AECBCBFE}" presName="lastNode" presStyleLbl="node1" presStyleIdx="8" presStyleCnt="9" custLinFactX="-100000" custLinFactY="39921" custLinFactNeighborX="-196871" custLinFactNeighborY="100000">
        <dgm:presLayoutVars>
          <dgm:bulletEnabled val="1"/>
        </dgm:presLayoutVars>
      </dgm:prSet>
      <dgm:spPr/>
      <dgm:t>
        <a:bodyPr/>
        <a:lstStyle/>
        <a:p>
          <a:endParaRPr lang="es-ES"/>
        </a:p>
      </dgm:t>
    </dgm:pt>
  </dgm:ptLst>
  <dgm:cxnLst>
    <dgm:cxn modelId="{E3CB62EF-0473-41A8-98AB-C4E180AF3C9F}" type="presOf" srcId="{BC153FEF-35AB-4C3B-977D-53BA591E30ED}" destId="{97779CCC-9892-428B-8455-4E1E4213FB83}" srcOrd="0" destOrd="0" presId="urn:microsoft.com/office/officeart/2005/8/layout/bProcess2"/>
    <dgm:cxn modelId="{0A394E2C-50C9-4859-A5FE-3B3BE40E117A}" type="presOf" srcId="{91DED7ED-F65D-4D45-B149-3FC0BB4F094C}" destId="{9CBBD240-7FC6-4F36-B8A3-1CF8DF2EC4C3}" srcOrd="0" destOrd="0" presId="urn:microsoft.com/office/officeart/2005/8/layout/bProcess2"/>
    <dgm:cxn modelId="{DE421714-1A2B-4433-AC7D-546C0AD60D76}" type="presOf" srcId="{83578580-D88B-4DEA-A49A-7645C53340C1}" destId="{D446E28A-3AFB-4564-9C39-536F1E7DDED5}" srcOrd="0" destOrd="0" presId="urn:microsoft.com/office/officeart/2005/8/layout/bProcess2"/>
    <dgm:cxn modelId="{66CAF50F-E48E-46CC-958E-9145D77A65BB}" type="presOf" srcId="{DCB686B4-74C7-4AE6-80E7-6DF982565B8C}" destId="{FF4E92A2-4336-41C2-ABAB-1C012CC4A337}" srcOrd="0" destOrd="0" presId="urn:microsoft.com/office/officeart/2005/8/layout/bProcess2"/>
    <dgm:cxn modelId="{10D99F5D-5D92-4768-A983-7F8DE0BFA30D}" type="presOf" srcId="{F91F540F-632F-4502-BEF1-8D8DCBBCE537}" destId="{CBAFAB1E-58A6-4AE0-B7E0-ADE026D0F6D9}" srcOrd="0" destOrd="0" presId="urn:microsoft.com/office/officeart/2005/8/layout/bProcess2"/>
    <dgm:cxn modelId="{259CB65A-EFBA-46FC-871E-1EC87F8AE813}" type="presOf" srcId="{1DA83862-C858-432E-9D4A-9189C5D46F34}" destId="{0F8DA112-D1C9-4D42-821C-2711EDA8A087}" srcOrd="0" destOrd="0" presId="urn:microsoft.com/office/officeart/2005/8/layout/bProcess2"/>
    <dgm:cxn modelId="{D1966F0E-0428-4576-A0A7-A130F29D31C0}" type="presOf" srcId="{C8FFB092-AAB7-4059-ACC9-E7EFC3A4747A}" destId="{7918B2A2-02F6-45C0-977C-B0F94B8827FF}" srcOrd="0" destOrd="0" presId="urn:microsoft.com/office/officeart/2005/8/layout/bProcess2"/>
    <dgm:cxn modelId="{AF25265C-64B4-4A1E-A835-A5369A13E534}" type="presOf" srcId="{C3086F7F-7E4D-4F60-87C5-43499D5C04CE}" destId="{409BC79C-E01B-4A59-9B6A-352613027604}" srcOrd="0" destOrd="0" presId="urn:microsoft.com/office/officeart/2005/8/layout/bProcess2"/>
    <dgm:cxn modelId="{A7E092B7-4A6C-4FE6-8B47-EE62DBEC95BA}" srcId="{F8DD544F-0D4C-4FB7-9D15-35650A7DD8F0}" destId="{50C763B9-A7D0-448B-BA2A-8F556392D1EE}" srcOrd="5" destOrd="0" parTransId="{1A02BD55-C63F-49B7-8BD6-369D9FA721FB}" sibTransId="{1DA83862-C858-432E-9D4A-9189C5D46F34}"/>
    <dgm:cxn modelId="{0A7B95B6-D725-4702-8FA9-1099B0A6FC84}" type="presOf" srcId="{A1DAA166-8BD4-4F01-8C7C-D8DEFE6CECD1}" destId="{18922C97-E0AD-4708-B26C-5A025891424F}" srcOrd="0" destOrd="0" presId="urn:microsoft.com/office/officeart/2005/8/layout/bProcess2"/>
    <dgm:cxn modelId="{5B7DCF30-0216-46E3-A316-D860BBD2F4CD}" srcId="{F8DD544F-0D4C-4FB7-9D15-35650A7DD8F0}" destId="{A1DAA166-8BD4-4F01-8C7C-D8DEFE6CECD1}" srcOrd="2" destOrd="0" parTransId="{027977E3-6113-4167-BA1F-30245566D9C3}" sibTransId="{91DED7ED-F65D-4D45-B149-3FC0BB4F094C}"/>
    <dgm:cxn modelId="{E869BE0C-F691-4D69-8A5E-E3BEF394D3B4}" srcId="{F8DD544F-0D4C-4FB7-9D15-35650A7DD8F0}" destId="{BC153FEF-35AB-4C3B-977D-53BA591E30ED}" srcOrd="6" destOrd="0" parTransId="{1E34473D-82A1-483D-99D1-17C8E8BB6989}" sibTransId="{C8FFB092-AAB7-4059-ACC9-E7EFC3A4747A}"/>
    <dgm:cxn modelId="{613257B9-16EC-4C69-8518-106D31BB4706}" type="presOf" srcId="{56A3936E-7C11-49B1-B295-AF68E7D120D6}" destId="{127A0186-1585-4D0D-8035-11509E6EC23F}" srcOrd="0" destOrd="0" presId="urn:microsoft.com/office/officeart/2005/8/layout/bProcess2"/>
    <dgm:cxn modelId="{DBAA8491-E9A0-47CD-8F86-A8BCEA822AA9}" srcId="{F8DD544F-0D4C-4FB7-9D15-35650A7DD8F0}" destId="{ACD4D0A8-A60E-4A73-9D42-3F013E1C2D08}" srcOrd="7" destOrd="0" parTransId="{D30202B3-090E-4984-B5E3-F598101CA60C}" sibTransId="{20CE420A-3990-4D23-9806-31E3D2E23349}"/>
    <dgm:cxn modelId="{965E3CB0-EFD4-44E2-8133-7370551481C5}" type="presOf" srcId="{20CE420A-3990-4D23-9806-31E3D2E23349}" destId="{0467E0E9-1A00-47B8-9A2F-BAD03D53DE3A}" srcOrd="0" destOrd="0" presId="urn:microsoft.com/office/officeart/2005/8/layout/bProcess2"/>
    <dgm:cxn modelId="{0267C3BE-3C8B-4DC7-B961-2C04FF68D9BC}" type="presOf" srcId="{2091B914-8DB5-4362-8A74-C9EC52EDE7F4}" destId="{146ADDE6-F906-48F8-BC40-0E25EFB517F2}" srcOrd="0" destOrd="0" presId="urn:microsoft.com/office/officeart/2005/8/layout/bProcess2"/>
    <dgm:cxn modelId="{BCF4407F-E74C-4686-B36A-9B6270C40025}" srcId="{F8DD544F-0D4C-4FB7-9D15-35650A7DD8F0}" destId="{56A3936E-7C11-49B1-B295-AF68E7D120D6}" srcOrd="1" destOrd="0" parTransId="{A3837A5A-F67F-442F-9FCF-E85E82767C59}" sibTransId="{2091B914-8DB5-4362-8A74-C9EC52EDE7F4}"/>
    <dgm:cxn modelId="{E3D7D7DB-1B76-4C0B-986E-764765B0F213}" srcId="{F8DD544F-0D4C-4FB7-9D15-35650A7DD8F0}" destId="{2CD7BC92-32EA-4A9B-9D1F-9342AECBCBFE}" srcOrd="8" destOrd="0" parTransId="{11747ECF-3FBA-4734-8C17-97F98FCF6A53}" sibTransId="{86DEF087-D3EB-4BE1-AED3-F9B3607962FA}"/>
    <dgm:cxn modelId="{F71C7F01-C1C1-4AE9-9836-D491FDBF976D}" srcId="{F8DD544F-0D4C-4FB7-9D15-35650A7DD8F0}" destId="{61940B7C-936F-4A96-B138-335D4872B49C}" srcOrd="0" destOrd="0" parTransId="{C2632F1D-BF95-42B1-8CCD-3D9A45D9EBEE}" sibTransId="{83578580-D88B-4DEA-A49A-7645C53340C1}"/>
    <dgm:cxn modelId="{B0631704-1FC4-4530-8843-85603B81ED82}" type="presOf" srcId="{39CF930C-2D71-4BD6-8B90-BC497BA76033}" destId="{433DF27A-6ED1-480B-B35E-C8E330315698}" srcOrd="0" destOrd="0" presId="urn:microsoft.com/office/officeart/2005/8/layout/bProcess2"/>
    <dgm:cxn modelId="{FE45ACF8-7562-4748-ACB1-7867DB1DDB39}" type="presOf" srcId="{2CD7BC92-32EA-4A9B-9D1F-9342AECBCBFE}" destId="{600C7CE8-82FE-4F35-A948-BBD006774480}" srcOrd="0" destOrd="0" presId="urn:microsoft.com/office/officeart/2005/8/layout/bProcess2"/>
    <dgm:cxn modelId="{4E393BEC-AB47-4A78-B93A-F7B9EB83D344}" type="presOf" srcId="{F8DD544F-0D4C-4FB7-9D15-35650A7DD8F0}" destId="{8904C05B-575C-428B-B849-8814DF860902}" srcOrd="0" destOrd="0" presId="urn:microsoft.com/office/officeart/2005/8/layout/bProcess2"/>
    <dgm:cxn modelId="{B603DEA1-7DE2-40CD-A6FF-1B4A0A32D4EC}" type="presOf" srcId="{ACD4D0A8-A60E-4A73-9D42-3F013E1C2D08}" destId="{0DA509BF-A424-4EB2-A64C-FDA43F52BF11}" srcOrd="0" destOrd="0" presId="urn:microsoft.com/office/officeart/2005/8/layout/bProcess2"/>
    <dgm:cxn modelId="{CEEF16EA-A529-4075-AB12-2E4583534A57}" type="presOf" srcId="{50C763B9-A7D0-448B-BA2A-8F556392D1EE}" destId="{10F1D1B6-E4F6-4BF2-A656-69C42D6D20A8}" srcOrd="0" destOrd="0" presId="urn:microsoft.com/office/officeart/2005/8/layout/bProcess2"/>
    <dgm:cxn modelId="{127378D9-643E-4700-9674-56ED543761E5}" type="presOf" srcId="{61940B7C-936F-4A96-B138-335D4872B49C}" destId="{04737269-E8AE-4A94-B83C-870E62D37B98}" srcOrd="0" destOrd="0" presId="urn:microsoft.com/office/officeart/2005/8/layout/bProcess2"/>
    <dgm:cxn modelId="{7FDF10CD-AED3-4C5B-A776-65D7391F4006}" srcId="{F8DD544F-0D4C-4FB7-9D15-35650A7DD8F0}" destId="{39CF930C-2D71-4BD6-8B90-BC497BA76033}" srcOrd="3" destOrd="0" parTransId="{38F397D2-64AE-4A46-90BF-40B8DAFD061C}" sibTransId="{F91F540F-632F-4502-BEF1-8D8DCBBCE537}"/>
    <dgm:cxn modelId="{2543A1D0-AC77-4CB9-9F29-1129357BB128}" srcId="{F8DD544F-0D4C-4FB7-9D15-35650A7DD8F0}" destId="{DCB686B4-74C7-4AE6-80E7-6DF982565B8C}" srcOrd="4" destOrd="0" parTransId="{A496E3CC-02AC-47B9-900D-E5313F07A1FB}" sibTransId="{C3086F7F-7E4D-4F60-87C5-43499D5C04CE}"/>
    <dgm:cxn modelId="{250EA9EE-61C3-4A91-8B79-82FFF538E6D3}" type="presParOf" srcId="{8904C05B-575C-428B-B849-8814DF860902}" destId="{04737269-E8AE-4A94-B83C-870E62D37B98}" srcOrd="0" destOrd="0" presId="urn:microsoft.com/office/officeart/2005/8/layout/bProcess2"/>
    <dgm:cxn modelId="{535D1081-8926-4900-BB1B-0FE71A536250}" type="presParOf" srcId="{8904C05B-575C-428B-B849-8814DF860902}" destId="{D446E28A-3AFB-4564-9C39-536F1E7DDED5}" srcOrd="1" destOrd="0" presId="urn:microsoft.com/office/officeart/2005/8/layout/bProcess2"/>
    <dgm:cxn modelId="{4E0235E8-CA6D-4E98-B264-9BE1C096BE14}" type="presParOf" srcId="{8904C05B-575C-428B-B849-8814DF860902}" destId="{99BADC4B-3009-4C9C-ADD2-3AB030B7276D}" srcOrd="2" destOrd="0" presId="urn:microsoft.com/office/officeart/2005/8/layout/bProcess2"/>
    <dgm:cxn modelId="{6CB0F217-A7B8-4438-8D00-0273738F87EB}" type="presParOf" srcId="{99BADC4B-3009-4C9C-ADD2-3AB030B7276D}" destId="{07CF0D3D-D675-48E6-A615-24B69067CA81}" srcOrd="0" destOrd="0" presId="urn:microsoft.com/office/officeart/2005/8/layout/bProcess2"/>
    <dgm:cxn modelId="{1BD2AF3D-7111-4B79-BE12-441B05E30EF7}" type="presParOf" srcId="{99BADC4B-3009-4C9C-ADD2-3AB030B7276D}" destId="{127A0186-1585-4D0D-8035-11509E6EC23F}" srcOrd="1" destOrd="0" presId="urn:microsoft.com/office/officeart/2005/8/layout/bProcess2"/>
    <dgm:cxn modelId="{EA6750BE-BD3D-4CBA-BEC5-AA59A39524CA}" type="presParOf" srcId="{8904C05B-575C-428B-B849-8814DF860902}" destId="{146ADDE6-F906-48F8-BC40-0E25EFB517F2}" srcOrd="3" destOrd="0" presId="urn:microsoft.com/office/officeart/2005/8/layout/bProcess2"/>
    <dgm:cxn modelId="{89F8B8E7-E2A5-499E-9584-C9B75EBB5EC4}" type="presParOf" srcId="{8904C05B-575C-428B-B849-8814DF860902}" destId="{91BEA29C-A05D-4E7C-95C2-E65EDD229B0F}" srcOrd="4" destOrd="0" presId="urn:microsoft.com/office/officeart/2005/8/layout/bProcess2"/>
    <dgm:cxn modelId="{543935A4-F318-469A-AC8C-E7FFBC9C2760}" type="presParOf" srcId="{91BEA29C-A05D-4E7C-95C2-E65EDD229B0F}" destId="{9418D37D-9F5F-4058-8CBF-9D1376C3BB20}" srcOrd="0" destOrd="0" presId="urn:microsoft.com/office/officeart/2005/8/layout/bProcess2"/>
    <dgm:cxn modelId="{827E9A52-1B2D-4AAA-83FD-09C9CF9F7F20}" type="presParOf" srcId="{91BEA29C-A05D-4E7C-95C2-E65EDD229B0F}" destId="{18922C97-E0AD-4708-B26C-5A025891424F}" srcOrd="1" destOrd="0" presId="urn:microsoft.com/office/officeart/2005/8/layout/bProcess2"/>
    <dgm:cxn modelId="{E96C483B-DF2C-494B-B108-B02C87B2F82C}" type="presParOf" srcId="{8904C05B-575C-428B-B849-8814DF860902}" destId="{9CBBD240-7FC6-4F36-B8A3-1CF8DF2EC4C3}" srcOrd="5" destOrd="0" presId="urn:microsoft.com/office/officeart/2005/8/layout/bProcess2"/>
    <dgm:cxn modelId="{CDF90E6F-9BB9-4D1F-8AA9-BF12061B7F86}" type="presParOf" srcId="{8904C05B-575C-428B-B849-8814DF860902}" destId="{E36B4ECE-EA74-4A15-95D8-84686C4E8145}" srcOrd="6" destOrd="0" presId="urn:microsoft.com/office/officeart/2005/8/layout/bProcess2"/>
    <dgm:cxn modelId="{E0617250-1188-4671-ADFA-EB25B1C7CCC7}" type="presParOf" srcId="{E36B4ECE-EA74-4A15-95D8-84686C4E8145}" destId="{DE4B8043-819A-4C93-98D4-520DE83E19E7}" srcOrd="0" destOrd="0" presId="urn:microsoft.com/office/officeart/2005/8/layout/bProcess2"/>
    <dgm:cxn modelId="{E02E5077-6283-451D-B3BD-67E0C993C2F9}" type="presParOf" srcId="{E36B4ECE-EA74-4A15-95D8-84686C4E8145}" destId="{433DF27A-6ED1-480B-B35E-C8E330315698}" srcOrd="1" destOrd="0" presId="urn:microsoft.com/office/officeart/2005/8/layout/bProcess2"/>
    <dgm:cxn modelId="{CED4EA7C-5150-4DFA-9A13-11F6BA2A3303}" type="presParOf" srcId="{8904C05B-575C-428B-B849-8814DF860902}" destId="{CBAFAB1E-58A6-4AE0-B7E0-ADE026D0F6D9}" srcOrd="7" destOrd="0" presId="urn:microsoft.com/office/officeart/2005/8/layout/bProcess2"/>
    <dgm:cxn modelId="{1222B12B-D218-4448-AC24-2739C3F56767}" type="presParOf" srcId="{8904C05B-575C-428B-B849-8814DF860902}" destId="{D7D06DF8-6202-40B8-9F3A-E56EAA7399B8}" srcOrd="8" destOrd="0" presId="urn:microsoft.com/office/officeart/2005/8/layout/bProcess2"/>
    <dgm:cxn modelId="{587D2765-81B6-4CE5-A4AB-0E068B80C8EA}" type="presParOf" srcId="{D7D06DF8-6202-40B8-9F3A-E56EAA7399B8}" destId="{F7CC6C65-DA55-4E3B-A4D8-C0CE86E9F63C}" srcOrd="0" destOrd="0" presId="urn:microsoft.com/office/officeart/2005/8/layout/bProcess2"/>
    <dgm:cxn modelId="{868F87C9-165C-46D6-8CFE-7B99CD664A47}" type="presParOf" srcId="{D7D06DF8-6202-40B8-9F3A-E56EAA7399B8}" destId="{FF4E92A2-4336-41C2-ABAB-1C012CC4A337}" srcOrd="1" destOrd="0" presId="urn:microsoft.com/office/officeart/2005/8/layout/bProcess2"/>
    <dgm:cxn modelId="{5ACE8712-E9EC-4D2C-B052-96769D64D70C}" type="presParOf" srcId="{8904C05B-575C-428B-B849-8814DF860902}" destId="{409BC79C-E01B-4A59-9B6A-352613027604}" srcOrd="9" destOrd="0" presId="urn:microsoft.com/office/officeart/2005/8/layout/bProcess2"/>
    <dgm:cxn modelId="{F3C659DD-9B33-4292-9B41-8D843681A310}" type="presParOf" srcId="{8904C05B-575C-428B-B849-8814DF860902}" destId="{EFCC276A-21C6-4D12-BE65-907EFC30C663}" srcOrd="10" destOrd="0" presId="urn:microsoft.com/office/officeart/2005/8/layout/bProcess2"/>
    <dgm:cxn modelId="{531BEF8E-60FF-4BF0-8137-5A0EF0A7995F}" type="presParOf" srcId="{EFCC276A-21C6-4D12-BE65-907EFC30C663}" destId="{BB5A09EC-27C6-42DC-9760-72C9DD3CEE8E}" srcOrd="0" destOrd="0" presId="urn:microsoft.com/office/officeart/2005/8/layout/bProcess2"/>
    <dgm:cxn modelId="{A6323418-AFB7-4BAD-B517-34946EB52CB7}" type="presParOf" srcId="{EFCC276A-21C6-4D12-BE65-907EFC30C663}" destId="{10F1D1B6-E4F6-4BF2-A656-69C42D6D20A8}" srcOrd="1" destOrd="0" presId="urn:microsoft.com/office/officeart/2005/8/layout/bProcess2"/>
    <dgm:cxn modelId="{E80001E4-EF1A-4669-8E09-2CA232BBD0C5}" type="presParOf" srcId="{8904C05B-575C-428B-B849-8814DF860902}" destId="{0F8DA112-D1C9-4D42-821C-2711EDA8A087}" srcOrd="11" destOrd="0" presId="urn:microsoft.com/office/officeart/2005/8/layout/bProcess2"/>
    <dgm:cxn modelId="{B3395059-2AAD-4E9D-A90E-8ECAA15208D8}" type="presParOf" srcId="{8904C05B-575C-428B-B849-8814DF860902}" destId="{8C535A08-96C1-4523-9EC9-FAD925DB3015}" srcOrd="12" destOrd="0" presId="urn:microsoft.com/office/officeart/2005/8/layout/bProcess2"/>
    <dgm:cxn modelId="{DF2C5FB1-D4BB-4C5B-8150-48B67C11988E}" type="presParOf" srcId="{8C535A08-96C1-4523-9EC9-FAD925DB3015}" destId="{8CA73D9D-415B-498B-B386-75277931B3F9}" srcOrd="0" destOrd="0" presId="urn:microsoft.com/office/officeart/2005/8/layout/bProcess2"/>
    <dgm:cxn modelId="{CE99CB76-79F5-4D25-802E-28613DD3A2E2}" type="presParOf" srcId="{8C535A08-96C1-4523-9EC9-FAD925DB3015}" destId="{97779CCC-9892-428B-8455-4E1E4213FB83}" srcOrd="1" destOrd="0" presId="urn:microsoft.com/office/officeart/2005/8/layout/bProcess2"/>
    <dgm:cxn modelId="{D55C24FB-7763-4205-9E12-DE7E6ABA2E32}" type="presParOf" srcId="{8904C05B-575C-428B-B849-8814DF860902}" destId="{7918B2A2-02F6-45C0-977C-B0F94B8827FF}" srcOrd="13" destOrd="0" presId="urn:microsoft.com/office/officeart/2005/8/layout/bProcess2"/>
    <dgm:cxn modelId="{71B1901B-FA54-4F36-BFB4-95F5D56AE140}" type="presParOf" srcId="{8904C05B-575C-428B-B849-8814DF860902}" destId="{0327DBAE-5B25-45B3-978D-38125369C26F}" srcOrd="14" destOrd="0" presId="urn:microsoft.com/office/officeart/2005/8/layout/bProcess2"/>
    <dgm:cxn modelId="{B696890A-BFDA-4D9D-8077-F5A52E6005F2}" type="presParOf" srcId="{0327DBAE-5B25-45B3-978D-38125369C26F}" destId="{7D16A939-9BE1-4BE1-941B-01C08A30DEA0}" srcOrd="0" destOrd="0" presId="urn:microsoft.com/office/officeart/2005/8/layout/bProcess2"/>
    <dgm:cxn modelId="{4196D6CB-3A09-4116-9E36-B36F81E87A22}" type="presParOf" srcId="{0327DBAE-5B25-45B3-978D-38125369C26F}" destId="{0DA509BF-A424-4EB2-A64C-FDA43F52BF11}" srcOrd="1" destOrd="0" presId="urn:microsoft.com/office/officeart/2005/8/layout/bProcess2"/>
    <dgm:cxn modelId="{55A4F9CE-2B94-49DF-B22D-47E16B87E881}" type="presParOf" srcId="{8904C05B-575C-428B-B849-8814DF860902}" destId="{0467E0E9-1A00-47B8-9A2F-BAD03D53DE3A}" srcOrd="15" destOrd="0" presId="urn:microsoft.com/office/officeart/2005/8/layout/bProcess2"/>
    <dgm:cxn modelId="{D9D18D32-C3FA-42BC-9A11-2EB2202D0AAD}" type="presParOf" srcId="{8904C05B-575C-428B-B849-8814DF860902}" destId="{600C7CE8-82FE-4F35-A948-BBD006774480}" srcOrd="16" destOrd="0" presId="urn:microsoft.com/office/officeart/2005/8/layout/b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B548C4-21DD-4639-B5BA-83081ED661E0}">
      <dsp:nvSpPr>
        <dsp:cNvPr id="0" name=""/>
        <dsp:cNvSpPr/>
      </dsp:nvSpPr>
      <dsp:spPr>
        <a:xfrm>
          <a:off x="6086248" y="2627178"/>
          <a:ext cx="200265" cy="1669186"/>
        </a:xfrm>
        <a:custGeom>
          <a:avLst/>
          <a:gdLst/>
          <a:ahLst/>
          <a:cxnLst/>
          <a:rect l="0" t="0" r="0" b="0"/>
          <a:pathLst>
            <a:path>
              <a:moveTo>
                <a:pt x="0" y="0"/>
              </a:moveTo>
              <a:lnTo>
                <a:pt x="0" y="1669186"/>
              </a:lnTo>
              <a:lnTo>
                <a:pt x="200265" y="166918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AF537B-3A65-4D24-A255-B136461E2D86}">
      <dsp:nvSpPr>
        <dsp:cNvPr id="0" name=""/>
        <dsp:cNvSpPr/>
      </dsp:nvSpPr>
      <dsp:spPr>
        <a:xfrm>
          <a:off x="4312671" y="1028249"/>
          <a:ext cx="2686959" cy="972004"/>
        </a:xfrm>
        <a:custGeom>
          <a:avLst/>
          <a:gdLst/>
          <a:ahLst/>
          <a:cxnLst/>
          <a:rect l="0" t="0" r="0" b="0"/>
          <a:pathLst>
            <a:path>
              <a:moveTo>
                <a:pt x="0" y="0"/>
              </a:moveTo>
              <a:lnTo>
                <a:pt x="0" y="710966"/>
              </a:lnTo>
              <a:lnTo>
                <a:pt x="2686959" y="710966"/>
              </a:lnTo>
              <a:lnTo>
                <a:pt x="2686959" y="972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A69DE3-5878-4C02-92E3-B16CF1D29D41}">
      <dsp:nvSpPr>
        <dsp:cNvPr id="0" name=""/>
        <dsp:cNvSpPr/>
      </dsp:nvSpPr>
      <dsp:spPr>
        <a:xfrm>
          <a:off x="3373903" y="2627962"/>
          <a:ext cx="197993" cy="1684336"/>
        </a:xfrm>
        <a:custGeom>
          <a:avLst/>
          <a:gdLst/>
          <a:ahLst/>
          <a:cxnLst/>
          <a:rect l="0" t="0" r="0" b="0"/>
          <a:pathLst>
            <a:path>
              <a:moveTo>
                <a:pt x="0" y="0"/>
              </a:moveTo>
              <a:lnTo>
                <a:pt x="0" y="1684336"/>
              </a:lnTo>
              <a:lnTo>
                <a:pt x="197993" y="16843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8CDB87-4859-40B1-A36D-10593B04D1DE}">
      <dsp:nvSpPr>
        <dsp:cNvPr id="0" name=""/>
        <dsp:cNvSpPr/>
      </dsp:nvSpPr>
      <dsp:spPr>
        <a:xfrm>
          <a:off x="4250755" y="1028249"/>
          <a:ext cx="91440" cy="972004"/>
        </a:xfrm>
        <a:custGeom>
          <a:avLst/>
          <a:gdLst/>
          <a:ahLst/>
          <a:cxnLst/>
          <a:rect l="0" t="0" r="0" b="0"/>
          <a:pathLst>
            <a:path>
              <a:moveTo>
                <a:pt x="61916" y="0"/>
              </a:moveTo>
              <a:lnTo>
                <a:pt x="61916" y="710966"/>
              </a:lnTo>
              <a:lnTo>
                <a:pt x="45720" y="710966"/>
              </a:lnTo>
              <a:lnTo>
                <a:pt x="45720" y="972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59216A-CB1D-4643-9B02-413C0DA45815}">
      <dsp:nvSpPr>
        <dsp:cNvPr id="0" name=""/>
        <dsp:cNvSpPr/>
      </dsp:nvSpPr>
      <dsp:spPr>
        <a:xfrm>
          <a:off x="257002" y="2637558"/>
          <a:ext cx="243072" cy="1654356"/>
        </a:xfrm>
        <a:custGeom>
          <a:avLst/>
          <a:gdLst/>
          <a:ahLst/>
          <a:cxnLst/>
          <a:rect l="0" t="0" r="0" b="0"/>
          <a:pathLst>
            <a:path>
              <a:moveTo>
                <a:pt x="0" y="0"/>
              </a:moveTo>
              <a:lnTo>
                <a:pt x="0" y="1654356"/>
              </a:lnTo>
              <a:lnTo>
                <a:pt x="243072" y="16543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2FB980-CB36-40E3-8930-26AB5E78F3FD}">
      <dsp:nvSpPr>
        <dsp:cNvPr id="0" name=""/>
        <dsp:cNvSpPr/>
      </dsp:nvSpPr>
      <dsp:spPr>
        <a:xfrm>
          <a:off x="1285013" y="1028249"/>
          <a:ext cx="3027658" cy="972004"/>
        </a:xfrm>
        <a:custGeom>
          <a:avLst/>
          <a:gdLst/>
          <a:ahLst/>
          <a:cxnLst/>
          <a:rect l="0" t="0" r="0" b="0"/>
          <a:pathLst>
            <a:path>
              <a:moveTo>
                <a:pt x="3027658" y="0"/>
              </a:moveTo>
              <a:lnTo>
                <a:pt x="3027658" y="710966"/>
              </a:lnTo>
              <a:lnTo>
                <a:pt x="0" y="710966"/>
              </a:lnTo>
              <a:lnTo>
                <a:pt x="0" y="9720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F7C98A-8AA7-46C8-AF43-69D6F52EE259}">
      <dsp:nvSpPr>
        <dsp:cNvPr id="0" name=""/>
        <dsp:cNvSpPr/>
      </dsp:nvSpPr>
      <dsp:spPr>
        <a:xfrm>
          <a:off x="3214698" y="428620"/>
          <a:ext cx="2195947" cy="599628"/>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GERENTE</a:t>
          </a:r>
        </a:p>
        <a:p>
          <a:pPr lvl="0" algn="ctr" defTabSz="444500">
            <a:lnSpc>
              <a:spcPct val="90000"/>
            </a:lnSpc>
            <a:spcBef>
              <a:spcPct val="0"/>
            </a:spcBef>
            <a:spcAft>
              <a:spcPct val="35000"/>
            </a:spcAft>
          </a:pPr>
          <a:r>
            <a:rPr lang="es-ES" sz="1000" kern="1200" dirty="0" smtClean="0"/>
            <a:t>(José Manuel  Pato)</a:t>
          </a:r>
          <a:endParaRPr lang="es-ES" sz="1000" kern="1200" dirty="0"/>
        </a:p>
      </dsp:txBody>
      <dsp:txXfrm>
        <a:off x="3214698" y="428620"/>
        <a:ext cx="2195947" cy="599628"/>
      </dsp:txXfrm>
    </dsp:sp>
    <dsp:sp modelId="{96AFACCE-AF45-48AB-B0B1-C954401B6927}">
      <dsp:nvSpPr>
        <dsp:cNvPr id="0" name=""/>
        <dsp:cNvSpPr/>
      </dsp:nvSpPr>
      <dsp:spPr>
        <a:xfrm>
          <a:off x="0" y="2000253"/>
          <a:ext cx="2570026" cy="637304"/>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FINANZAS/ RRHH</a:t>
          </a:r>
        </a:p>
        <a:p>
          <a:pPr lvl="0" algn="ctr" defTabSz="444500">
            <a:lnSpc>
              <a:spcPct val="90000"/>
            </a:lnSpc>
            <a:spcBef>
              <a:spcPct val="0"/>
            </a:spcBef>
            <a:spcAft>
              <a:spcPct val="35000"/>
            </a:spcAft>
          </a:pPr>
          <a:r>
            <a:rPr lang="es-ES" sz="1000" kern="1200" dirty="0" smtClean="0"/>
            <a:t>(Antonio Muñoz)</a:t>
          </a:r>
          <a:endParaRPr lang="es-ES" sz="1000" kern="1200" dirty="0"/>
        </a:p>
      </dsp:txBody>
      <dsp:txXfrm>
        <a:off x="0" y="2000253"/>
        <a:ext cx="2570026" cy="637304"/>
      </dsp:txXfrm>
    </dsp:sp>
    <dsp:sp modelId="{2627D20C-0D2D-4C94-823E-F91E80E8FDEA}">
      <dsp:nvSpPr>
        <dsp:cNvPr id="0" name=""/>
        <dsp:cNvSpPr/>
      </dsp:nvSpPr>
      <dsp:spPr>
        <a:xfrm>
          <a:off x="500074" y="3071825"/>
          <a:ext cx="2057448" cy="244017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CONTABILIDAD</a:t>
          </a:r>
        </a:p>
        <a:p>
          <a:pPr lvl="0" algn="ctr" defTabSz="444500">
            <a:lnSpc>
              <a:spcPct val="90000"/>
            </a:lnSpc>
            <a:spcBef>
              <a:spcPct val="0"/>
            </a:spcBef>
            <a:spcAft>
              <a:spcPct val="35000"/>
            </a:spcAft>
          </a:pPr>
          <a:r>
            <a:rPr lang="es-ES" sz="1000" kern="1200" dirty="0" smtClean="0"/>
            <a:t>RR.HH./PRL</a:t>
          </a:r>
        </a:p>
        <a:p>
          <a:pPr lvl="0" algn="ctr" defTabSz="444500">
            <a:lnSpc>
              <a:spcPct val="90000"/>
            </a:lnSpc>
            <a:spcBef>
              <a:spcPct val="0"/>
            </a:spcBef>
            <a:spcAft>
              <a:spcPct val="35000"/>
            </a:spcAft>
          </a:pPr>
          <a:r>
            <a:rPr lang="es-ES" sz="1000" kern="1200" dirty="0" smtClean="0"/>
            <a:t>COMPRAS</a:t>
          </a:r>
        </a:p>
        <a:p>
          <a:pPr lvl="0" algn="ctr" defTabSz="444500">
            <a:lnSpc>
              <a:spcPct val="90000"/>
            </a:lnSpc>
            <a:spcBef>
              <a:spcPct val="0"/>
            </a:spcBef>
            <a:spcAft>
              <a:spcPct val="35000"/>
            </a:spcAft>
          </a:pPr>
          <a:r>
            <a:rPr lang="es-ES" sz="1000" kern="1200" dirty="0" smtClean="0"/>
            <a:t>SERVICIOS GENERALES</a:t>
          </a:r>
        </a:p>
        <a:p>
          <a:pPr lvl="0" algn="ctr" defTabSz="444500">
            <a:lnSpc>
              <a:spcPct val="90000"/>
            </a:lnSpc>
            <a:spcBef>
              <a:spcPct val="0"/>
            </a:spcBef>
            <a:spcAft>
              <a:spcPct val="35000"/>
            </a:spcAft>
          </a:pPr>
          <a:r>
            <a:rPr lang="es-ES" sz="1000" kern="1200" dirty="0" smtClean="0"/>
            <a:t>(ILDEFONSO DE LA ROSA)</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REEMBOLSOS</a:t>
          </a:r>
        </a:p>
        <a:p>
          <a:pPr lvl="0" algn="ctr" defTabSz="444500">
            <a:lnSpc>
              <a:spcPct val="90000"/>
            </a:lnSpc>
            <a:spcBef>
              <a:spcPct val="0"/>
            </a:spcBef>
            <a:spcAft>
              <a:spcPct val="35000"/>
            </a:spcAft>
          </a:pPr>
          <a:r>
            <a:rPr lang="es-ES" sz="1000" kern="1200" dirty="0" smtClean="0"/>
            <a:t>FACTURACIÓN</a:t>
          </a:r>
        </a:p>
        <a:p>
          <a:pPr lvl="0" algn="ctr" defTabSz="444500">
            <a:lnSpc>
              <a:spcPct val="90000"/>
            </a:lnSpc>
            <a:spcBef>
              <a:spcPct val="0"/>
            </a:spcBef>
            <a:spcAft>
              <a:spcPct val="35000"/>
            </a:spcAft>
          </a:pPr>
          <a:r>
            <a:rPr lang="es-ES" sz="1000" kern="1200" dirty="0" smtClean="0"/>
            <a:t>PENDIENTE DE COBRO</a:t>
          </a:r>
        </a:p>
        <a:p>
          <a:pPr lvl="0" algn="ctr" defTabSz="444500">
            <a:lnSpc>
              <a:spcPct val="90000"/>
            </a:lnSpc>
            <a:spcBef>
              <a:spcPct val="0"/>
            </a:spcBef>
            <a:spcAft>
              <a:spcPct val="35000"/>
            </a:spcAft>
          </a:pPr>
          <a:r>
            <a:rPr lang="es-ES" sz="1000" kern="1200" dirty="0" smtClean="0"/>
            <a:t>CÁMARA/  ANULACIÓN</a:t>
          </a:r>
          <a:endParaRPr lang="es-ES" sz="1000" kern="1200" dirty="0"/>
        </a:p>
      </dsp:txBody>
      <dsp:txXfrm>
        <a:off x="500074" y="3071825"/>
        <a:ext cx="2057448" cy="2440179"/>
      </dsp:txXfrm>
    </dsp:sp>
    <dsp:sp modelId="{DBD857C8-A0D3-442D-9BFC-2D94610FCF29}">
      <dsp:nvSpPr>
        <dsp:cNvPr id="0" name=""/>
        <dsp:cNvSpPr/>
      </dsp:nvSpPr>
      <dsp:spPr>
        <a:xfrm>
          <a:off x="3143260" y="2000253"/>
          <a:ext cx="2306428" cy="627708"/>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COMERCIAL</a:t>
          </a:r>
        </a:p>
        <a:p>
          <a:pPr lvl="0" algn="ctr" defTabSz="444500">
            <a:lnSpc>
              <a:spcPct val="90000"/>
            </a:lnSpc>
            <a:spcBef>
              <a:spcPct val="0"/>
            </a:spcBef>
            <a:spcAft>
              <a:spcPct val="35000"/>
            </a:spcAft>
          </a:pPr>
          <a:r>
            <a:rPr lang="es-ES" sz="1000" kern="1200" dirty="0" smtClean="0"/>
            <a:t>(Enrique Fernández)</a:t>
          </a:r>
          <a:endParaRPr lang="es-ES" sz="1000" kern="1200" dirty="0"/>
        </a:p>
      </dsp:txBody>
      <dsp:txXfrm>
        <a:off x="3143260" y="2000253"/>
        <a:ext cx="2306428" cy="627708"/>
      </dsp:txXfrm>
    </dsp:sp>
    <dsp:sp modelId="{1C65CAD1-7942-466C-9187-97E3CCC5A2F5}">
      <dsp:nvSpPr>
        <dsp:cNvPr id="0" name=""/>
        <dsp:cNvSpPr/>
      </dsp:nvSpPr>
      <dsp:spPr>
        <a:xfrm>
          <a:off x="3571896" y="3069933"/>
          <a:ext cx="1781767" cy="248472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GESTIÓN COMERCIAL</a:t>
          </a:r>
        </a:p>
        <a:p>
          <a:pPr lvl="0" algn="ctr" defTabSz="444500">
            <a:lnSpc>
              <a:spcPct val="90000"/>
            </a:lnSpc>
            <a:spcBef>
              <a:spcPct val="0"/>
            </a:spcBef>
            <a:spcAft>
              <a:spcPct val="35000"/>
            </a:spcAft>
          </a:pPr>
          <a:r>
            <a:rPr lang="es-ES" sz="1000" kern="1200" dirty="0" smtClean="0"/>
            <a:t>GESTIÓN DE CLIENTES</a:t>
          </a:r>
        </a:p>
        <a:p>
          <a:pPr lvl="0" algn="ctr" defTabSz="444500">
            <a:lnSpc>
              <a:spcPct val="90000"/>
            </a:lnSpc>
            <a:spcBef>
              <a:spcPct val="0"/>
            </a:spcBef>
            <a:spcAft>
              <a:spcPct val="35000"/>
            </a:spcAft>
          </a:pPr>
          <a:r>
            <a:rPr lang="es-ES" sz="1000" kern="1200" dirty="0" smtClean="0"/>
            <a:t>PUNTOS DE VENTA</a:t>
          </a:r>
        </a:p>
        <a:p>
          <a:pPr lvl="0" algn="ctr" defTabSz="444500">
            <a:lnSpc>
              <a:spcPct val="90000"/>
            </a:lnSpc>
            <a:spcBef>
              <a:spcPct val="0"/>
            </a:spcBef>
            <a:spcAft>
              <a:spcPct val="35000"/>
            </a:spcAft>
          </a:pPr>
          <a:r>
            <a:rPr lang="es-ES" sz="1000" kern="1200" dirty="0" smtClean="0"/>
            <a:t>(FCO. GÁLVEZ)</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PERITACIÓN Y SINIESTROS</a:t>
          </a:r>
        </a:p>
        <a:p>
          <a:pPr lvl="0" algn="ctr" defTabSz="444500">
            <a:lnSpc>
              <a:spcPct val="90000"/>
            </a:lnSpc>
            <a:spcBef>
              <a:spcPct val="0"/>
            </a:spcBef>
            <a:spcAft>
              <a:spcPct val="35000"/>
            </a:spcAft>
          </a:pPr>
          <a:r>
            <a:rPr lang="es-ES" sz="1000" kern="1200" dirty="0" smtClean="0"/>
            <a:t>(ÁNGEL NAVARRO)</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ADM. COMERCIAL</a:t>
          </a:r>
          <a:endParaRPr lang="es-ES" sz="1000" kern="1200" dirty="0"/>
        </a:p>
      </dsp:txBody>
      <dsp:txXfrm>
        <a:off x="3571896" y="3069933"/>
        <a:ext cx="1781767" cy="2484729"/>
      </dsp:txXfrm>
    </dsp:sp>
    <dsp:sp modelId="{061B85C0-1153-4894-8712-327127E4B29A}">
      <dsp:nvSpPr>
        <dsp:cNvPr id="0" name=""/>
        <dsp:cNvSpPr/>
      </dsp:nvSpPr>
      <dsp:spPr>
        <a:xfrm>
          <a:off x="5857902" y="2000253"/>
          <a:ext cx="2283457" cy="626925"/>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PRODUCCIÓN</a:t>
          </a:r>
        </a:p>
        <a:p>
          <a:pPr lvl="0" algn="ctr" defTabSz="444500">
            <a:lnSpc>
              <a:spcPct val="90000"/>
            </a:lnSpc>
            <a:spcBef>
              <a:spcPct val="0"/>
            </a:spcBef>
            <a:spcAft>
              <a:spcPct val="35000"/>
            </a:spcAft>
          </a:pPr>
          <a:r>
            <a:rPr lang="es-ES" sz="1000" kern="1200" dirty="0" smtClean="0"/>
            <a:t>(Rafael  Ramírez)</a:t>
          </a:r>
          <a:endParaRPr lang="es-ES" sz="1000" kern="1200" dirty="0"/>
        </a:p>
      </dsp:txBody>
      <dsp:txXfrm>
        <a:off x="5857902" y="2000253"/>
        <a:ext cx="2283457" cy="626925"/>
      </dsp:txXfrm>
    </dsp:sp>
    <dsp:sp modelId="{AE8D8581-CEE1-499C-8351-840632942ABD}">
      <dsp:nvSpPr>
        <dsp:cNvPr id="0" name=""/>
        <dsp:cNvSpPr/>
      </dsp:nvSpPr>
      <dsp:spPr>
        <a:xfrm>
          <a:off x="6286513" y="3071825"/>
          <a:ext cx="1833577" cy="2449079"/>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OPERACIONES (RAMÓN PERALES)</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SAC  (FRANCISCO FRÍAS)</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LUCENA (FCO. BARBA)</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PUNTOS DE FACTURACIÓN (GRAN CAPITÁN, POZOBLANCO, PARQUE JOYERO) </a:t>
          </a:r>
        </a:p>
        <a:p>
          <a:pPr lvl="0" algn="ctr" defTabSz="444500">
            <a:lnSpc>
              <a:spcPct val="90000"/>
            </a:lnSpc>
            <a:spcBef>
              <a:spcPct val="0"/>
            </a:spcBef>
            <a:spcAft>
              <a:spcPct val="35000"/>
            </a:spcAft>
          </a:pPr>
          <a:endParaRPr lang="es-ES" sz="1000" kern="1200" dirty="0" smtClean="0"/>
        </a:p>
        <a:p>
          <a:pPr lvl="0" algn="ctr" defTabSz="444500">
            <a:lnSpc>
              <a:spcPct val="90000"/>
            </a:lnSpc>
            <a:spcBef>
              <a:spcPct val="0"/>
            </a:spcBef>
            <a:spcAft>
              <a:spcPct val="35000"/>
            </a:spcAft>
          </a:pPr>
          <a:r>
            <a:rPr lang="es-ES" sz="1000" kern="1200" dirty="0" smtClean="0"/>
            <a:t>SEGURIDAD</a:t>
          </a:r>
        </a:p>
      </dsp:txBody>
      <dsp:txXfrm>
        <a:off x="6286513" y="3071825"/>
        <a:ext cx="1833577" cy="244907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737269-E8AE-4A94-B83C-870E62D37B98}">
      <dsp:nvSpPr>
        <dsp:cNvPr id="0" name=""/>
        <dsp:cNvSpPr/>
      </dsp:nvSpPr>
      <dsp:spPr>
        <a:xfrm>
          <a:off x="0" y="142866"/>
          <a:ext cx="1562378" cy="13250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EL CLIENTE SOLICITA ENVIAR UN PAQUETE</a:t>
          </a:r>
          <a:endParaRPr lang="es-ES" sz="1400" kern="1200" dirty="0"/>
        </a:p>
      </dsp:txBody>
      <dsp:txXfrm>
        <a:off x="0" y="142866"/>
        <a:ext cx="1562378" cy="1325088"/>
      </dsp:txXfrm>
    </dsp:sp>
    <dsp:sp modelId="{D446E28A-3AFB-4564-9C39-536F1E7DDED5}">
      <dsp:nvSpPr>
        <dsp:cNvPr id="0" name=""/>
        <dsp:cNvSpPr/>
      </dsp:nvSpPr>
      <dsp:spPr>
        <a:xfrm rot="5620248">
          <a:off x="1486678" y="691343"/>
          <a:ext cx="573585" cy="355454"/>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27A0186-1585-4D0D-8035-11509E6EC23F}">
      <dsp:nvSpPr>
        <dsp:cNvPr id="0" name=""/>
        <dsp:cNvSpPr/>
      </dsp:nvSpPr>
      <dsp:spPr>
        <a:xfrm>
          <a:off x="1971658" y="357170"/>
          <a:ext cx="1514312" cy="11463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A.T.C, INFORMA AL CLIENTE (PRECIO, FECHAS, ETC.)</a:t>
          </a:r>
          <a:endParaRPr lang="es-ES" sz="1400" kern="1200" dirty="0"/>
        </a:p>
      </dsp:txBody>
      <dsp:txXfrm>
        <a:off x="1971658" y="357170"/>
        <a:ext cx="1514312" cy="1146382"/>
      </dsp:txXfrm>
    </dsp:sp>
    <dsp:sp modelId="{146ADDE6-F906-48F8-BC40-0E25EFB517F2}">
      <dsp:nvSpPr>
        <dsp:cNvPr id="0" name=""/>
        <dsp:cNvSpPr/>
      </dsp:nvSpPr>
      <dsp:spPr>
        <a:xfrm rot="5279538">
          <a:off x="3558002" y="802248"/>
          <a:ext cx="429680" cy="472427"/>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922C97-E0AD-4708-B26C-5A025891424F}">
      <dsp:nvSpPr>
        <dsp:cNvPr id="0" name=""/>
        <dsp:cNvSpPr/>
      </dsp:nvSpPr>
      <dsp:spPr>
        <a:xfrm>
          <a:off x="3992551" y="156949"/>
          <a:ext cx="1613878" cy="14016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CLIENTE</a:t>
          </a:r>
        </a:p>
        <a:p>
          <a:pPr lvl="0" algn="ctr" defTabSz="622300">
            <a:lnSpc>
              <a:spcPct val="90000"/>
            </a:lnSpc>
            <a:spcBef>
              <a:spcPct val="0"/>
            </a:spcBef>
            <a:spcAft>
              <a:spcPct val="35000"/>
            </a:spcAft>
          </a:pPr>
          <a:r>
            <a:rPr lang="es-ES" sz="1400" kern="1200" dirty="0" smtClean="0"/>
            <a:t>ACEPTA LAS CONDICIONES</a:t>
          </a:r>
          <a:endParaRPr lang="es-ES" sz="1400" kern="1200" dirty="0"/>
        </a:p>
      </dsp:txBody>
      <dsp:txXfrm>
        <a:off x="3992551" y="156949"/>
        <a:ext cx="1613878" cy="1401646"/>
      </dsp:txXfrm>
    </dsp:sp>
    <dsp:sp modelId="{9CBBD240-7FC6-4F36-B8A3-1CF8DF2EC4C3}">
      <dsp:nvSpPr>
        <dsp:cNvPr id="0" name=""/>
        <dsp:cNvSpPr/>
      </dsp:nvSpPr>
      <dsp:spPr>
        <a:xfrm rot="5294286">
          <a:off x="5676767" y="513923"/>
          <a:ext cx="578744" cy="564736"/>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3DF27A-6ED1-480B-B35E-C8E330315698}">
      <dsp:nvSpPr>
        <dsp:cNvPr id="0" name=""/>
        <dsp:cNvSpPr/>
      </dsp:nvSpPr>
      <dsp:spPr>
        <a:xfrm>
          <a:off x="6329380" y="142855"/>
          <a:ext cx="1475050" cy="129034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REPARTIDOR RECOGE PAQUETE</a:t>
          </a:r>
          <a:endParaRPr lang="es-ES" sz="1400" kern="1200" dirty="0"/>
        </a:p>
      </dsp:txBody>
      <dsp:txXfrm>
        <a:off x="6329380" y="142855"/>
        <a:ext cx="1475050" cy="1290341"/>
      </dsp:txXfrm>
    </dsp:sp>
    <dsp:sp modelId="{CBAFAB1E-58A6-4AE0-B7E0-ADE026D0F6D9}">
      <dsp:nvSpPr>
        <dsp:cNvPr id="0" name=""/>
        <dsp:cNvSpPr/>
      </dsp:nvSpPr>
      <dsp:spPr>
        <a:xfrm rot="10220581">
          <a:off x="7307681" y="1506283"/>
          <a:ext cx="609846" cy="572451"/>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F4E92A2-4336-41C2-ABAB-1C012CC4A337}">
      <dsp:nvSpPr>
        <dsp:cNvPr id="0" name=""/>
        <dsp:cNvSpPr/>
      </dsp:nvSpPr>
      <dsp:spPr>
        <a:xfrm>
          <a:off x="6686570" y="2214563"/>
          <a:ext cx="1501678" cy="15016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MERCANCÍA LLEGA A NAVE Y E.C.B</a:t>
          </a:r>
          <a:endParaRPr lang="es-ES" sz="1200" kern="1200" dirty="0"/>
        </a:p>
      </dsp:txBody>
      <dsp:txXfrm>
        <a:off x="6686570" y="2214563"/>
        <a:ext cx="1501678" cy="1501678"/>
      </dsp:txXfrm>
    </dsp:sp>
    <dsp:sp modelId="{409BC79C-E01B-4A59-9B6A-352613027604}">
      <dsp:nvSpPr>
        <dsp:cNvPr id="0" name=""/>
        <dsp:cNvSpPr/>
      </dsp:nvSpPr>
      <dsp:spPr>
        <a:xfrm rot="17354024">
          <a:off x="5998516" y="2255931"/>
          <a:ext cx="599605" cy="79782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F1D1B6-E4F6-4BF2-A656-69C42D6D20A8}">
      <dsp:nvSpPr>
        <dsp:cNvPr id="0" name=""/>
        <dsp:cNvSpPr/>
      </dsp:nvSpPr>
      <dsp:spPr>
        <a:xfrm>
          <a:off x="4543432" y="1643056"/>
          <a:ext cx="1360841" cy="13922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GESTIONA CON CINTA</a:t>
          </a:r>
          <a:endParaRPr lang="es-ES" sz="1100" kern="1200" dirty="0"/>
        </a:p>
      </dsp:txBody>
      <dsp:txXfrm>
        <a:off x="4543432" y="1643056"/>
        <a:ext cx="1360841" cy="1392271"/>
      </dsp:txXfrm>
    </dsp:sp>
    <dsp:sp modelId="{0F8DA112-D1C9-4D42-821C-2711EDA8A087}">
      <dsp:nvSpPr>
        <dsp:cNvPr id="0" name=""/>
        <dsp:cNvSpPr/>
      </dsp:nvSpPr>
      <dsp:spPr>
        <a:xfrm rot="15865176">
          <a:off x="3882237" y="2103624"/>
          <a:ext cx="598259" cy="674849"/>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779CCC-9892-428B-8455-4E1E4213FB83}">
      <dsp:nvSpPr>
        <dsp:cNvPr id="0" name=""/>
        <dsp:cNvSpPr/>
      </dsp:nvSpPr>
      <dsp:spPr>
        <a:xfrm>
          <a:off x="2471730" y="1928812"/>
          <a:ext cx="1360851" cy="12255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LECTURA E.C.B Y PESO</a:t>
          </a:r>
          <a:endParaRPr lang="es-ES" sz="1200" kern="1200" dirty="0"/>
        </a:p>
      </dsp:txBody>
      <dsp:txXfrm>
        <a:off x="2471730" y="1928812"/>
        <a:ext cx="1360851" cy="1225592"/>
      </dsp:txXfrm>
    </dsp:sp>
    <dsp:sp modelId="{7918B2A2-02F6-45C0-977C-B0F94B8827FF}">
      <dsp:nvSpPr>
        <dsp:cNvPr id="0" name=""/>
        <dsp:cNvSpPr/>
      </dsp:nvSpPr>
      <dsp:spPr>
        <a:xfrm rot="14921181">
          <a:off x="1630809" y="2588584"/>
          <a:ext cx="726951" cy="809553"/>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A509BF-A424-4EB2-A64C-FDA43F52BF11}">
      <dsp:nvSpPr>
        <dsp:cNvPr id="0" name=""/>
        <dsp:cNvSpPr/>
      </dsp:nvSpPr>
      <dsp:spPr>
        <a:xfrm>
          <a:off x="42834" y="2786069"/>
          <a:ext cx="1489774" cy="13560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kern="1200" dirty="0" smtClean="0"/>
            <a:t>CARGA MERCANCÍA EN CAMIONES</a:t>
          </a:r>
          <a:endParaRPr lang="es-ES" sz="1200" kern="1200" dirty="0"/>
        </a:p>
      </dsp:txBody>
      <dsp:txXfrm>
        <a:off x="42834" y="2786069"/>
        <a:ext cx="1489774" cy="1356085"/>
      </dsp:txXfrm>
    </dsp:sp>
    <dsp:sp modelId="{0467E0E9-1A00-47B8-9A2F-BAD03D53DE3A}">
      <dsp:nvSpPr>
        <dsp:cNvPr id="0" name=""/>
        <dsp:cNvSpPr/>
      </dsp:nvSpPr>
      <dsp:spPr>
        <a:xfrm rot="6509258">
          <a:off x="1654511" y="3771499"/>
          <a:ext cx="638328" cy="730749"/>
        </a:xfrm>
        <a:prstGeom prst="triangle">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00C7CE8-82FE-4F35-A948-BBD006774480}">
      <dsp:nvSpPr>
        <dsp:cNvPr id="0" name=""/>
        <dsp:cNvSpPr/>
      </dsp:nvSpPr>
      <dsp:spPr>
        <a:xfrm>
          <a:off x="2686034" y="3643318"/>
          <a:ext cx="1368610" cy="13686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es-ES" sz="4100" kern="1200" dirty="0" smtClean="0"/>
            <a:t>FIN</a:t>
          </a:r>
          <a:endParaRPr lang="es-ES" sz="4100" kern="1200" dirty="0"/>
        </a:p>
      </dsp:txBody>
      <dsp:txXfrm>
        <a:off x="2686034" y="3643318"/>
        <a:ext cx="1368610" cy="136861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2549FB49-7D47-4C1F-BE56-A90738639335}" type="datetimeFigureOut">
              <a:rPr lang="es-ES"/>
              <a:pPr>
                <a:defRPr/>
              </a:pPr>
              <a:t>04/05/2010</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BB30BFAE-AD4E-4FA3-A313-CB1FA9095EE0}"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8E8EC76B-5A34-401C-BA3A-2C6C9FE170BA}" type="datetimeFigureOut">
              <a:rPr lang="es-ES"/>
              <a:pPr>
                <a:defRPr/>
              </a:pPr>
              <a:t>04/05/2010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9F2B173-F143-4561-B4B6-0330DF41BB53}"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2F82764-715E-412A-93EF-7D61604B2FB0}" type="datetimeFigureOut">
              <a:rPr lang="es-ES"/>
              <a:pPr>
                <a:defRPr/>
              </a:pPr>
              <a:t>04/05/2010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930208B7-2F30-4A6F-B8CF-94BC6E72926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697EE39-BE7C-4A63-80A3-D440A8CA08F2}" type="datetimeFigureOut">
              <a:rPr lang="es-ES"/>
              <a:pPr>
                <a:defRPr/>
              </a:pPr>
              <a:t>04/05/2010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A76DD89-E7C3-435E-A7E8-2BDD4956814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F6B32285-5C40-4CD4-A3AC-95187F5BCB39}" type="datetimeFigureOut">
              <a:rPr lang="es-ES"/>
              <a:pPr>
                <a:defRPr/>
              </a:pPr>
              <a:t>04/05/2010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D29B79A-93E2-41DE-80A0-F675571A82B5}"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773D9431-2E2A-4703-86CC-E2E2DEBB1E4F}" type="datetimeFigureOut">
              <a:rPr lang="es-ES"/>
              <a:pPr>
                <a:defRPr/>
              </a:pPr>
              <a:t>04/05/2010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18717744-2B6A-4627-B0A3-1C137D76D732}"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58BDD7B6-5187-4E52-8AF6-9BFB2BBD6E60}" type="datetimeFigureOut">
              <a:rPr lang="es-ES"/>
              <a:pPr>
                <a:defRPr/>
              </a:pPr>
              <a:t>04/05/2010</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134D7B55-4D22-4667-A879-66E7327BAD46}"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76612027-332B-4718-B528-2A2D900CB1D4}" type="datetimeFigureOut">
              <a:rPr lang="es-ES"/>
              <a:pPr>
                <a:defRPr/>
              </a:pPr>
              <a:t>04/05/2010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1CDF8936-B739-4597-B221-48D8BAA3D51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DE7CB198-E188-4EEE-95B8-A86EB5367853}" type="datetimeFigureOut">
              <a:rPr lang="es-ES"/>
              <a:pPr>
                <a:defRPr/>
              </a:pPr>
              <a:t>04/05/2010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FD17B2BC-311D-4E19-913C-116C2FBEEBB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CE38F9B-426C-4B23-929A-0DE7A20A1029}" type="datetimeFigureOut">
              <a:rPr lang="es-ES"/>
              <a:pPr>
                <a:defRPr/>
              </a:pPr>
              <a:t>04/05/2010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32842DCB-2758-42C9-A38D-A6459405BA7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8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1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74AEDB78-4C20-46BB-9644-42D7CC10E6F0}" type="datetimeFigureOut">
              <a:rPr lang="es-ES"/>
              <a:pPr>
                <a:defRPr/>
              </a:pPr>
              <a:t>04/05/2010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D045CA74-3224-42A0-B99C-B5002F2CB62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225A9BF-DEC5-44C3-9B88-703D0C9E348E}" type="datetimeFigureOut">
              <a:rPr lang="es-ES"/>
              <a:pPr>
                <a:defRPr/>
              </a:pPr>
              <a:t>04/05/2010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7C7D447C-4160-47C2-A360-C6F8268C6DC6}"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428736"/>
            <a:ext cx="8229600" cy="4389437"/>
          </a:xfrm>
        </p:spPr>
        <p:txBody>
          <a:bodyPr/>
          <a:lstStyle/>
          <a:p>
            <a:pPr>
              <a:buNone/>
            </a:pPr>
            <a:r>
              <a:rPr lang="es-ES_tradnl" sz="4000" dirty="0" smtClean="0"/>
              <a:t>- LORENA CARRASQUILLA NIETO</a:t>
            </a:r>
          </a:p>
          <a:p>
            <a:pPr>
              <a:buNone/>
            </a:pPr>
            <a:r>
              <a:rPr lang="es-ES_tradnl" sz="4000" dirty="0" smtClean="0"/>
              <a:t>- EVA </a:t>
            </a:r>
            <a:r>
              <a:rPr lang="es-ES_tradnl" sz="4000" dirty="0" smtClean="0"/>
              <a:t>GIL CABEZAS</a:t>
            </a:r>
          </a:p>
          <a:p>
            <a:pPr>
              <a:buFontTx/>
              <a:buChar char="-"/>
            </a:pPr>
            <a:r>
              <a:rPr lang="es-ES_tradnl" sz="7200" dirty="0" smtClean="0"/>
              <a:t/>
            </a:r>
            <a:br>
              <a:rPr lang="es-ES_tradnl" sz="7200" dirty="0" smtClean="0"/>
            </a:br>
            <a:endParaRPr lang="es-ES" sz="7200" dirty="0"/>
          </a:p>
        </p:txBody>
      </p:sp>
      <p:sp>
        <p:nvSpPr>
          <p:cNvPr id="4" name="3 Rectángulo"/>
          <p:cNvSpPr/>
          <p:nvPr/>
        </p:nvSpPr>
        <p:spPr>
          <a:xfrm>
            <a:off x="2071670" y="0"/>
            <a:ext cx="3759362" cy="1569660"/>
          </a:xfrm>
          <a:prstGeom prst="rect">
            <a:avLst/>
          </a:prstGeom>
          <a:noFill/>
        </p:spPr>
        <p:txBody>
          <a:bodyPr wrap="none" lIns="91440" tIns="45720" rIns="91440" bIns="45720">
            <a:spAutoFit/>
          </a:bodyPr>
          <a:lstStyle/>
          <a:p>
            <a:pPr algn="ctr"/>
            <a:r>
              <a:rPr lang="es-ES_tradnl" sz="96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rPr>
              <a:t>SEUR</a:t>
            </a:r>
            <a:endParaRPr lang="es-ES" sz="9600" b="1" cap="none"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endParaRPr>
          </a:p>
        </p:txBody>
      </p:sp>
      <p:pic>
        <p:nvPicPr>
          <p:cNvPr id="1026" name="Picture 2"/>
          <p:cNvPicPr>
            <a:picLocks noChangeAspect="1" noChangeArrowheads="1"/>
          </p:cNvPicPr>
          <p:nvPr/>
        </p:nvPicPr>
        <p:blipFill>
          <a:blip r:embed="rId3" cstate="print"/>
          <a:srcRect/>
          <a:stretch>
            <a:fillRect/>
          </a:stretch>
        </p:blipFill>
        <p:spPr bwMode="auto">
          <a:xfrm>
            <a:off x="428596" y="3286124"/>
            <a:ext cx="4443497" cy="3357586"/>
          </a:xfrm>
          <a:prstGeom prst="rect">
            <a:avLst/>
          </a:prstGeom>
          <a:noFill/>
          <a:ln w="9525">
            <a:noFill/>
            <a:miter lim="800000"/>
            <a:headEnd/>
            <a:tailEnd/>
          </a:ln>
        </p:spPr>
      </p:pic>
      <p:pic>
        <p:nvPicPr>
          <p:cNvPr id="6" name="5 Imagen" descr="seur-full copia.jpg"/>
          <p:cNvPicPr>
            <a:picLocks noChangeAspect="1"/>
          </p:cNvPicPr>
          <p:nvPr/>
        </p:nvPicPr>
        <p:blipFill>
          <a:blip r:embed="rId4" cstate="print"/>
          <a:stretch>
            <a:fillRect/>
          </a:stretch>
        </p:blipFill>
        <p:spPr>
          <a:xfrm>
            <a:off x="5143500" y="5295900"/>
            <a:ext cx="4000500" cy="1562100"/>
          </a:xfrm>
          <a:prstGeom prst="rect">
            <a:avLst/>
          </a:prstGeom>
        </p:spPr>
      </p:pic>
      <p:sp>
        <p:nvSpPr>
          <p:cNvPr id="7" name="6 CuadroTexto"/>
          <p:cNvSpPr txBox="1"/>
          <p:nvPr/>
        </p:nvSpPr>
        <p:spPr>
          <a:xfrm>
            <a:off x="5214942" y="3429000"/>
            <a:ext cx="3714776" cy="769441"/>
          </a:xfrm>
          <a:prstGeom prst="rect">
            <a:avLst/>
          </a:prstGeom>
          <a:noFill/>
        </p:spPr>
        <p:txBody>
          <a:bodyPr wrap="square" rtlCol="0">
            <a:spAutoFit/>
          </a:bodyPr>
          <a:lstStyle/>
          <a:p>
            <a:r>
              <a:rPr lang="es-ES_tradnl" sz="4400" b="1" dirty="0" smtClean="0">
                <a:solidFill>
                  <a:srgbClr val="FF0000"/>
                </a:solidFill>
                <a:effectLst>
                  <a:outerShdw blurRad="38100" dist="38100" dir="2700000" algn="tl">
                    <a:srgbClr val="000000">
                      <a:alpha val="43137"/>
                    </a:srgbClr>
                  </a:outerShdw>
                </a:effectLst>
              </a:rPr>
              <a:t> 2º A    LADE</a:t>
            </a:r>
            <a:endParaRPr lang="es-ES" sz="4400" b="1" dirty="0">
              <a:solidFill>
                <a:srgbClr val="FF0000"/>
              </a:solidFill>
              <a:effectLst>
                <a:outerShdw blurRad="38100" dist="38100" dir="2700000" algn="tl">
                  <a:srgbClr val="000000">
                    <a:alpha val="43137"/>
                  </a:srgbClr>
                </a:outerShdw>
              </a:effectLst>
            </a:endParaRPr>
          </a:p>
        </p:txBody>
      </p: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0"/>
            <a:ext cx="7772400" cy="1362456"/>
          </a:xfrm>
        </p:spPr>
        <p:txBody>
          <a:bodyPr>
            <a:normAutofit/>
          </a:bodyPr>
          <a:lstStyle/>
          <a:p>
            <a:pPr fontAlgn="auto">
              <a:spcAft>
                <a:spcPts val="0"/>
              </a:spcAft>
              <a:defRPr/>
            </a:pPr>
            <a:r>
              <a:rPr lang="es-ES" smtClean="0"/>
              <a:t>ORGANIGRAMA </a:t>
            </a:r>
            <a:endParaRPr lang="es-ES"/>
          </a:p>
        </p:txBody>
      </p:sp>
      <p:graphicFrame>
        <p:nvGraphicFramePr>
          <p:cNvPr id="4" name="3 Marcador de contenido"/>
          <p:cNvGraphicFramePr>
            <a:graphicFrameLocks noGrp="1"/>
          </p:cNvGraphicFramePr>
          <p:nvPr>
            <p:ph idx="4294967295"/>
          </p:nvPr>
        </p:nvGraphicFramePr>
        <p:xfrm>
          <a:off x="357158" y="1303337"/>
          <a:ext cx="8329613" cy="5554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type="body" idx="1"/>
          </p:nvPr>
        </p:nvSpPr>
        <p:spPr>
          <a:xfrm>
            <a:off x="285750" y="1500188"/>
            <a:ext cx="7772400" cy="4286250"/>
          </a:xfrm>
        </p:spPr>
        <p:txBody>
          <a:bodyPr>
            <a:normAutofit fontScale="92500" lnSpcReduction="10000"/>
          </a:bodyPr>
          <a:lstStyle/>
          <a:p>
            <a:pPr>
              <a:lnSpc>
                <a:spcPct val="80000"/>
              </a:lnSpc>
              <a:buFont typeface="Arial" charset="0"/>
              <a:buNone/>
            </a:pPr>
            <a:r>
              <a:rPr lang="es-ES" sz="2800" b="1" dirty="0" smtClean="0">
                <a:solidFill>
                  <a:srgbClr val="FFFF00"/>
                </a:solidFill>
              </a:rPr>
              <a:t>PUESTO </a:t>
            </a:r>
            <a:r>
              <a:rPr lang="es-ES" sz="2800" b="1" dirty="0" smtClean="0">
                <a:solidFill>
                  <a:srgbClr val="FFFF00"/>
                </a:solidFill>
              </a:rPr>
              <a:t>1:</a:t>
            </a:r>
            <a:r>
              <a:rPr lang="es-ES" sz="2800" b="1" dirty="0" smtClean="0">
                <a:solidFill>
                  <a:srgbClr val="FFFF00"/>
                </a:solidFill>
              </a:rPr>
              <a:t> </a:t>
            </a:r>
            <a:r>
              <a:rPr lang="es-ES" sz="2800" b="1" dirty="0" smtClean="0"/>
              <a:t>DIRECTOR DE PRODUCCIÓN</a:t>
            </a:r>
            <a:r>
              <a:rPr lang="es-ES" sz="2800" dirty="0" smtClean="0">
                <a:solidFill>
                  <a:srgbClr val="FFFF00"/>
                </a:solidFill>
              </a:rPr>
              <a:t/>
            </a:r>
            <a:br>
              <a:rPr lang="es-ES" sz="2800" dirty="0" smtClean="0">
                <a:solidFill>
                  <a:srgbClr val="FFFF00"/>
                </a:solidFill>
              </a:rPr>
            </a:br>
            <a:endParaRPr lang="es-ES" sz="2800" dirty="0" smtClean="0">
              <a:solidFill>
                <a:srgbClr val="FFFF00"/>
              </a:solidFill>
            </a:endParaRPr>
          </a:p>
          <a:p>
            <a:pPr>
              <a:lnSpc>
                <a:spcPct val="80000"/>
              </a:lnSpc>
            </a:pPr>
            <a:r>
              <a:rPr lang="es-ES" sz="2800" dirty="0" smtClean="0"/>
              <a:t>- </a:t>
            </a:r>
            <a:r>
              <a:rPr lang="es-ES" sz="2800" dirty="0" smtClean="0">
                <a:solidFill>
                  <a:srgbClr val="FFFF00"/>
                </a:solidFill>
              </a:rPr>
              <a:t>Responsabilidad personal ante: </a:t>
            </a:r>
            <a:r>
              <a:rPr lang="es-ES" sz="2800" dirty="0" smtClean="0"/>
              <a:t>gerente</a:t>
            </a:r>
            <a:br>
              <a:rPr lang="es-ES" sz="2800" dirty="0" smtClean="0"/>
            </a:br>
            <a:endParaRPr lang="es-ES" sz="2800" dirty="0" smtClean="0"/>
          </a:p>
          <a:p>
            <a:pPr>
              <a:lnSpc>
                <a:spcPct val="80000"/>
              </a:lnSpc>
            </a:pPr>
            <a:r>
              <a:rPr lang="es-ES" sz="2800" dirty="0" smtClean="0"/>
              <a:t>- </a:t>
            </a:r>
            <a:r>
              <a:rPr lang="es-ES" sz="2800" dirty="0" smtClean="0">
                <a:solidFill>
                  <a:srgbClr val="FFFF00"/>
                </a:solidFill>
              </a:rPr>
              <a:t>Unidades</a:t>
            </a:r>
            <a:r>
              <a:rPr lang="es-ES" sz="2800" dirty="0" smtClean="0"/>
              <a:t> </a:t>
            </a:r>
            <a:r>
              <a:rPr lang="es-ES" sz="2800" dirty="0" smtClean="0">
                <a:solidFill>
                  <a:srgbClr val="FFFF00"/>
                </a:solidFill>
              </a:rPr>
              <a:t>directamente</a:t>
            </a:r>
            <a:r>
              <a:rPr lang="es-ES" sz="2800" dirty="0" smtClean="0"/>
              <a:t> </a:t>
            </a:r>
            <a:r>
              <a:rPr lang="es-ES" sz="2800" dirty="0" smtClean="0">
                <a:solidFill>
                  <a:srgbClr val="FFFF00"/>
                </a:solidFill>
              </a:rPr>
              <a:t>subordinadas</a:t>
            </a:r>
            <a:r>
              <a:rPr lang="es-ES" sz="2800" dirty="0" smtClean="0"/>
              <a:t>: tráfico (</a:t>
            </a:r>
            <a:r>
              <a:rPr lang="es-ES" sz="2800" dirty="0" smtClean="0">
                <a:solidFill>
                  <a:srgbClr val="FFFF00"/>
                </a:solidFill>
              </a:rPr>
              <a:t>operaciones</a:t>
            </a:r>
            <a:r>
              <a:rPr lang="es-ES" sz="2800" dirty="0" smtClean="0"/>
              <a:t>), SAC y ATC</a:t>
            </a:r>
            <a:r>
              <a:rPr lang="es-ES" sz="2800" dirty="0" smtClean="0"/>
              <a:t>.</a:t>
            </a:r>
            <a:br>
              <a:rPr lang="es-ES" sz="2800" dirty="0" smtClean="0"/>
            </a:br>
            <a:endParaRPr lang="es-ES" sz="2800" dirty="0" smtClean="0"/>
          </a:p>
          <a:p>
            <a:pPr>
              <a:lnSpc>
                <a:spcPct val="80000"/>
              </a:lnSpc>
            </a:pPr>
            <a:r>
              <a:rPr lang="es-ES" sz="2800" dirty="0" smtClean="0"/>
              <a:t>- </a:t>
            </a:r>
            <a:r>
              <a:rPr lang="es-ES" sz="2800" dirty="0" smtClean="0">
                <a:solidFill>
                  <a:srgbClr val="FFFF00"/>
                </a:solidFill>
              </a:rPr>
              <a:t>Función</a:t>
            </a:r>
            <a:r>
              <a:rPr lang="es-ES" sz="2800" dirty="0" smtClean="0"/>
              <a:t> </a:t>
            </a:r>
            <a:r>
              <a:rPr lang="es-ES" sz="2800" dirty="0" smtClean="0">
                <a:solidFill>
                  <a:srgbClr val="FFFF00"/>
                </a:solidFill>
              </a:rPr>
              <a:t>específica</a:t>
            </a:r>
            <a:r>
              <a:rPr lang="es-ES" sz="2800" dirty="0" smtClean="0"/>
              <a:t>: supervisar y sistematizar el proceso productivo</a:t>
            </a:r>
            <a:r>
              <a:rPr lang="es-ES" sz="2800" dirty="0" smtClean="0"/>
              <a:t>.</a:t>
            </a:r>
            <a:br>
              <a:rPr lang="es-ES" sz="2800" dirty="0" smtClean="0"/>
            </a:br>
            <a:endParaRPr lang="es-ES" sz="2800" dirty="0" smtClean="0"/>
          </a:p>
          <a:p>
            <a:pPr>
              <a:lnSpc>
                <a:spcPct val="80000"/>
              </a:lnSpc>
            </a:pPr>
            <a:r>
              <a:rPr lang="es-ES" sz="2800" dirty="0" smtClean="0"/>
              <a:t>- </a:t>
            </a:r>
            <a:r>
              <a:rPr lang="es-ES" sz="2800" dirty="0" smtClean="0">
                <a:solidFill>
                  <a:srgbClr val="FFFF00"/>
                </a:solidFill>
              </a:rPr>
              <a:t>Actividades: </a:t>
            </a:r>
            <a:r>
              <a:rPr lang="es-ES" sz="2800" dirty="0" smtClean="0"/>
              <a:t>coordinar, elaborar y desarrollar el proceso de producción. </a:t>
            </a:r>
          </a:p>
          <a:p>
            <a:pPr>
              <a:lnSpc>
                <a:spcPct val="80000"/>
              </a:lnSpc>
            </a:pPr>
            <a:r>
              <a:rPr lang="es-ES" sz="2800" dirty="0" smtClean="0"/>
              <a:t> </a:t>
            </a:r>
            <a:endParaRPr lang="es-ES" sz="1400" dirty="0" smtClean="0"/>
          </a:p>
        </p:txBody>
      </p:sp>
      <p:sp>
        <p:nvSpPr>
          <p:cNvPr id="17411" name="Text Box 3"/>
          <p:cNvSpPr txBox="1">
            <a:spLocks noChangeArrowheads="1"/>
          </p:cNvSpPr>
          <p:nvPr/>
        </p:nvSpPr>
        <p:spPr bwMode="auto">
          <a:xfrm>
            <a:off x="468313" y="260350"/>
            <a:ext cx="8207375" cy="1015663"/>
          </a:xfrm>
          <a:prstGeom prst="rect">
            <a:avLst/>
          </a:prstGeom>
          <a:noFill/>
          <a:ln w="9525">
            <a:noFill/>
            <a:miter lim="800000"/>
            <a:headEnd/>
            <a:tailEnd/>
          </a:ln>
          <a:effectLst/>
        </p:spPr>
        <p:txBody>
          <a:bodyPr>
            <a:spAutoFit/>
          </a:bodyPr>
          <a:lstStyle/>
          <a:p>
            <a:pPr algn="ctr">
              <a:spcBef>
                <a:spcPct val="50000"/>
              </a:spcBef>
            </a:pPr>
            <a:r>
              <a:rPr lang="es-ES" sz="6000" b="1"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ANÁLISIS</a:t>
            </a:r>
            <a:r>
              <a:rPr lang="es-ES" sz="4000" dirty="0"/>
              <a:t> </a:t>
            </a:r>
            <a:r>
              <a:rPr lang="es-ES" sz="6000" b="1"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DE</a:t>
            </a:r>
            <a:r>
              <a:rPr lang="es-ES" sz="4000" dirty="0"/>
              <a:t> </a:t>
            </a:r>
            <a:r>
              <a:rPr lang="es-ES" sz="6000" b="1"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PUESTOS</a:t>
            </a:r>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52"/>
            <a:ext cx="7772400" cy="1362456"/>
          </a:xfrm>
        </p:spPr>
        <p:txBody>
          <a:bodyPr/>
          <a:lstStyle/>
          <a:p>
            <a:r>
              <a:rPr lang="es-ES_tradnl" dirty="0" smtClean="0"/>
              <a:t>ANÁLISIS DE PUESTOS</a:t>
            </a:r>
            <a:endParaRPr lang="es-ES" dirty="0"/>
          </a:p>
        </p:txBody>
      </p:sp>
      <p:sp>
        <p:nvSpPr>
          <p:cNvPr id="3" name="2 Marcador de texto"/>
          <p:cNvSpPr>
            <a:spLocks noGrp="1"/>
          </p:cNvSpPr>
          <p:nvPr>
            <p:ph type="body" idx="1"/>
          </p:nvPr>
        </p:nvSpPr>
        <p:spPr>
          <a:xfrm>
            <a:off x="500034" y="1928802"/>
            <a:ext cx="7772400" cy="2785640"/>
          </a:xfrm>
        </p:spPr>
        <p:txBody>
          <a:bodyPr/>
          <a:lstStyle/>
          <a:p>
            <a:pPr>
              <a:lnSpc>
                <a:spcPct val="80000"/>
              </a:lnSpc>
            </a:pPr>
            <a:r>
              <a:rPr lang="es-ES" sz="1800" dirty="0" smtClean="0"/>
              <a:t>(DIRECTOR DE PRODUCCIÓN)</a:t>
            </a:r>
            <a:r>
              <a:rPr lang="es-ES" sz="2400" dirty="0" smtClean="0">
                <a:solidFill>
                  <a:srgbClr val="FFFF00"/>
                </a:solidFill>
              </a:rPr>
              <a:t/>
            </a:r>
            <a:br>
              <a:rPr lang="es-ES" sz="2400" dirty="0" smtClean="0">
                <a:solidFill>
                  <a:srgbClr val="FFFF00"/>
                </a:solidFill>
              </a:rPr>
            </a:br>
            <a:r>
              <a:rPr lang="es-ES" sz="2400" dirty="0" smtClean="0">
                <a:solidFill>
                  <a:srgbClr val="FFFF00"/>
                </a:solidFill>
              </a:rPr>
              <a:t/>
            </a:r>
            <a:br>
              <a:rPr lang="es-ES" sz="2400" dirty="0" smtClean="0">
                <a:solidFill>
                  <a:srgbClr val="FFFF00"/>
                </a:solidFill>
              </a:rPr>
            </a:br>
            <a:r>
              <a:rPr lang="es-ES" sz="2400" dirty="0" smtClean="0"/>
              <a:t>-</a:t>
            </a:r>
            <a:r>
              <a:rPr lang="es-ES" sz="2400" dirty="0" smtClean="0">
                <a:solidFill>
                  <a:srgbClr val="FFFF00"/>
                </a:solidFill>
              </a:rPr>
              <a:t> Responsabilidades </a:t>
            </a:r>
            <a:r>
              <a:rPr lang="es-ES" sz="2400" dirty="0" smtClean="0">
                <a:solidFill>
                  <a:srgbClr val="FFFF00"/>
                </a:solidFill>
              </a:rPr>
              <a:t>materiales: </a:t>
            </a:r>
            <a:r>
              <a:rPr lang="es-ES" sz="2400" dirty="0" smtClean="0"/>
              <a:t>límites presupuestarios</a:t>
            </a:r>
            <a:r>
              <a:rPr lang="es-ES" sz="2400" dirty="0" smtClean="0"/>
              <a:t>.</a:t>
            </a:r>
          </a:p>
          <a:p>
            <a:pPr>
              <a:lnSpc>
                <a:spcPct val="80000"/>
              </a:lnSpc>
            </a:pPr>
            <a:endParaRPr lang="es-ES" sz="2400" dirty="0" smtClean="0"/>
          </a:p>
          <a:p>
            <a:pPr>
              <a:lnSpc>
                <a:spcPct val="80000"/>
              </a:lnSpc>
              <a:buFontTx/>
              <a:buChar char="-"/>
            </a:pPr>
            <a:r>
              <a:rPr lang="es-ES" sz="2400" dirty="0" smtClean="0">
                <a:solidFill>
                  <a:srgbClr val="FFFF00"/>
                </a:solidFill>
              </a:rPr>
              <a:t>Relaciones </a:t>
            </a:r>
            <a:r>
              <a:rPr lang="es-ES" sz="2400" dirty="0" smtClean="0">
                <a:solidFill>
                  <a:srgbClr val="FFFF00"/>
                </a:solidFill>
              </a:rPr>
              <a:t>internas: </a:t>
            </a:r>
            <a:r>
              <a:rPr lang="es-ES" sz="2400" dirty="0" smtClean="0"/>
              <a:t>se relaciona con todas las áreas organizativas</a:t>
            </a:r>
            <a:r>
              <a:rPr lang="es-ES" sz="2400" dirty="0" smtClean="0"/>
              <a:t>.</a:t>
            </a:r>
          </a:p>
          <a:p>
            <a:pPr>
              <a:lnSpc>
                <a:spcPct val="80000"/>
              </a:lnSpc>
              <a:buFontTx/>
              <a:buChar char="-"/>
            </a:pPr>
            <a:endParaRPr lang="es-ES" sz="2400" dirty="0" smtClean="0"/>
          </a:p>
          <a:p>
            <a:pPr>
              <a:lnSpc>
                <a:spcPct val="80000"/>
              </a:lnSpc>
            </a:pPr>
            <a:r>
              <a:rPr lang="es-ES" sz="2400" dirty="0" smtClean="0"/>
              <a:t>-</a:t>
            </a:r>
            <a:r>
              <a:rPr lang="es-ES" sz="2400" dirty="0" smtClean="0">
                <a:solidFill>
                  <a:srgbClr val="FFFF00"/>
                </a:solidFill>
              </a:rPr>
              <a:t> </a:t>
            </a:r>
            <a:r>
              <a:rPr lang="es-ES" sz="2400" dirty="0" smtClean="0">
                <a:solidFill>
                  <a:srgbClr val="FFFF00"/>
                </a:solidFill>
              </a:rPr>
              <a:t>Relaciones externas:</a:t>
            </a:r>
            <a:r>
              <a:rPr lang="es-ES" sz="2400" dirty="0" smtClean="0"/>
              <a:t> clientes, proveedores y franquicias.</a:t>
            </a:r>
          </a:p>
          <a:p>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a:xfrm>
            <a:off x="0" y="0"/>
            <a:ext cx="8229600" cy="1143000"/>
          </a:xfrm>
        </p:spPr>
        <p:txBody>
          <a:bodyPr/>
          <a:lstStyle/>
          <a:p>
            <a:pPr algn="ctr"/>
            <a:r>
              <a:rPr lang="es-E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ANÁLISIS</a:t>
            </a:r>
            <a:r>
              <a:rPr lang="es-ES" dirty="0" smtClean="0"/>
              <a:t> </a:t>
            </a:r>
            <a:r>
              <a:rPr lang="es-E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DE</a:t>
            </a:r>
            <a:r>
              <a:rPr lang="es-ES" dirty="0" smtClean="0"/>
              <a:t> </a:t>
            </a:r>
            <a:r>
              <a:rPr lang="es-E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PUESTOS</a:t>
            </a:r>
          </a:p>
        </p:txBody>
      </p:sp>
      <p:sp>
        <p:nvSpPr>
          <p:cNvPr id="22531" name="Rectangle 3"/>
          <p:cNvSpPr>
            <a:spLocks noGrp="1"/>
          </p:cNvSpPr>
          <p:nvPr>
            <p:ph type="body" idx="4294967295"/>
          </p:nvPr>
        </p:nvSpPr>
        <p:spPr>
          <a:xfrm>
            <a:off x="428596" y="1142984"/>
            <a:ext cx="8229600" cy="4389437"/>
          </a:xfrm>
        </p:spPr>
        <p:txBody>
          <a:bodyPr/>
          <a:lstStyle/>
          <a:p>
            <a:pPr>
              <a:buFont typeface="Wingdings 2" pitchFamily="18" charset="2"/>
              <a:buNone/>
            </a:pPr>
            <a:r>
              <a:rPr lang="es-ES" sz="2400" b="1" dirty="0" smtClean="0">
                <a:solidFill>
                  <a:srgbClr val="FFFF00"/>
                </a:solidFill>
              </a:rPr>
              <a:t>PUESTO </a:t>
            </a:r>
            <a:r>
              <a:rPr lang="es-ES" sz="2400" b="1" dirty="0" smtClean="0">
                <a:solidFill>
                  <a:srgbClr val="FFFF00"/>
                </a:solidFill>
              </a:rPr>
              <a:t>2: </a:t>
            </a:r>
            <a:r>
              <a:rPr lang="es-ES" sz="2400" b="1" dirty="0" smtClean="0"/>
              <a:t>ENCARGADO DE ALMACÉN</a:t>
            </a:r>
            <a:endParaRPr lang="es-ES" sz="2400" b="1" dirty="0" smtClean="0"/>
          </a:p>
          <a:p>
            <a:pPr>
              <a:buNone/>
            </a:pPr>
            <a:r>
              <a:rPr lang="es-ES" sz="2400" dirty="0" smtClean="0"/>
              <a:t>-</a:t>
            </a:r>
            <a:r>
              <a:rPr lang="es-ES" sz="2400" dirty="0" smtClean="0">
                <a:solidFill>
                  <a:srgbClr val="FFFF00"/>
                </a:solidFill>
              </a:rPr>
              <a:t> Responsabilidad </a:t>
            </a:r>
            <a:r>
              <a:rPr lang="es-ES" sz="2400" dirty="0" smtClean="0">
                <a:solidFill>
                  <a:srgbClr val="FFFF00"/>
                </a:solidFill>
              </a:rPr>
              <a:t>personal ante: </a:t>
            </a:r>
            <a:r>
              <a:rPr lang="es-ES" sz="2400" dirty="0" smtClean="0"/>
              <a:t>Jefe de </a:t>
            </a:r>
            <a:r>
              <a:rPr lang="es-ES" sz="2400" dirty="0" smtClean="0"/>
              <a:t>producción</a:t>
            </a:r>
            <a:br>
              <a:rPr lang="es-ES" sz="2400" dirty="0" smtClean="0"/>
            </a:br>
            <a:endParaRPr lang="es-ES" sz="2400" dirty="0" smtClean="0"/>
          </a:p>
          <a:p>
            <a:pPr>
              <a:buFont typeface="Wingdings 2" pitchFamily="18" charset="2"/>
              <a:buNone/>
            </a:pPr>
            <a:r>
              <a:rPr lang="es-ES" sz="2400" dirty="0" smtClean="0"/>
              <a:t>- </a:t>
            </a:r>
            <a:r>
              <a:rPr lang="es-ES" sz="2400" dirty="0" smtClean="0">
                <a:solidFill>
                  <a:srgbClr val="FFFF00"/>
                </a:solidFill>
              </a:rPr>
              <a:t>Unidades </a:t>
            </a:r>
            <a:r>
              <a:rPr lang="es-ES" sz="2400" dirty="0" smtClean="0">
                <a:solidFill>
                  <a:srgbClr val="FFFF00"/>
                </a:solidFill>
              </a:rPr>
              <a:t>directamente subordinadas: </a:t>
            </a:r>
            <a:r>
              <a:rPr lang="es-ES" sz="2400" dirty="0" smtClean="0"/>
              <a:t>mozos de almacén </a:t>
            </a:r>
            <a:r>
              <a:rPr lang="es-ES" sz="2400" dirty="0" smtClean="0"/>
              <a:t>y repartidores.</a:t>
            </a:r>
            <a:br>
              <a:rPr lang="es-ES" sz="2400" dirty="0" smtClean="0"/>
            </a:br>
            <a:endParaRPr lang="es-ES" sz="2400" dirty="0" smtClean="0"/>
          </a:p>
          <a:p>
            <a:pPr>
              <a:buNone/>
            </a:pPr>
            <a:r>
              <a:rPr lang="es-ES" sz="2400" dirty="0" smtClean="0"/>
              <a:t>-</a:t>
            </a:r>
            <a:r>
              <a:rPr lang="es-ES" sz="2400" dirty="0" smtClean="0">
                <a:solidFill>
                  <a:srgbClr val="FFFF00"/>
                </a:solidFill>
              </a:rPr>
              <a:t> Función </a:t>
            </a:r>
            <a:r>
              <a:rPr lang="es-ES" sz="2400" dirty="0" smtClean="0">
                <a:solidFill>
                  <a:srgbClr val="FFFF00"/>
                </a:solidFill>
              </a:rPr>
              <a:t>específica: </a:t>
            </a:r>
            <a:r>
              <a:rPr lang="es-ES" sz="2400" dirty="0" smtClean="0"/>
              <a:t>supervisar mercancías y reparto de la misma</a:t>
            </a:r>
            <a:r>
              <a:rPr lang="es-ES" sz="2400" dirty="0" smtClean="0"/>
              <a:t>.</a:t>
            </a:r>
          </a:p>
          <a:p>
            <a:pPr>
              <a:buNone/>
            </a:pPr>
            <a:endParaRPr lang="es-ES" sz="2400" dirty="0" smtClean="0"/>
          </a:p>
          <a:p>
            <a:pPr>
              <a:buNone/>
            </a:pPr>
            <a:r>
              <a:rPr lang="es-ES" sz="2400" dirty="0" smtClean="0"/>
              <a:t>- </a:t>
            </a:r>
            <a:r>
              <a:rPr lang="es-ES" sz="2400" dirty="0" smtClean="0">
                <a:solidFill>
                  <a:srgbClr val="FFFF00"/>
                </a:solidFill>
              </a:rPr>
              <a:t>Relaciones externas: </a:t>
            </a:r>
            <a:r>
              <a:rPr lang="es-ES" sz="2400" dirty="0" smtClean="0"/>
              <a:t>despacho de flota (Madrid) y clientes.</a:t>
            </a:r>
            <a:endParaRPr lang="es-ES" sz="2400" dirty="0" smtClean="0"/>
          </a:p>
          <a:p>
            <a:pPr>
              <a:buFont typeface="Wingdings 2" pitchFamily="18" charset="2"/>
              <a:buNone/>
            </a:pPr>
            <a:endParaRPr lang="es-ES" sz="2400" dirty="0" smtClean="0"/>
          </a:p>
          <a:p>
            <a:endParaRPr lang="es-ES" sz="2200" dirty="0" smtClean="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00034" y="785794"/>
            <a:ext cx="7429552" cy="5000660"/>
          </a:xfrm>
        </p:spPr>
        <p:txBody>
          <a:bodyPr/>
          <a:lstStyle/>
          <a:p>
            <a:r>
              <a:rPr lang="es-ES" sz="1800" dirty="0" smtClean="0"/>
              <a:t>(ENCARGADO DE ALMACÉN)</a:t>
            </a:r>
          </a:p>
          <a:p>
            <a:r>
              <a:rPr lang="es-ES" sz="2400" dirty="0" smtClean="0">
                <a:solidFill>
                  <a:srgbClr val="FFFF00"/>
                </a:solidFill>
              </a:rPr>
              <a:t/>
            </a:r>
            <a:br>
              <a:rPr lang="es-ES" sz="2400" dirty="0" smtClean="0">
                <a:solidFill>
                  <a:srgbClr val="FFFF00"/>
                </a:solidFill>
              </a:rPr>
            </a:br>
            <a:r>
              <a:rPr lang="es-ES" sz="2400" dirty="0" smtClean="0"/>
              <a:t>-</a:t>
            </a:r>
            <a:r>
              <a:rPr lang="es-ES" sz="2400" dirty="0" smtClean="0">
                <a:solidFill>
                  <a:srgbClr val="FFFF00"/>
                </a:solidFill>
              </a:rPr>
              <a:t> Actividades</a:t>
            </a:r>
            <a:r>
              <a:rPr lang="es-ES" sz="2400" dirty="0" smtClean="0">
                <a:solidFill>
                  <a:srgbClr val="FFFF00"/>
                </a:solidFill>
              </a:rPr>
              <a:t>: </a:t>
            </a:r>
            <a:r>
              <a:rPr lang="es-ES" sz="2400" dirty="0" smtClean="0"/>
              <a:t>control de flota (llegada y salida de </a:t>
            </a:r>
            <a:r>
              <a:rPr lang="es-ES" sz="2400" dirty="0" smtClean="0"/>
              <a:t>vehículos)</a:t>
            </a:r>
            <a:br>
              <a:rPr lang="es-ES" sz="2400" dirty="0" smtClean="0"/>
            </a:br>
            <a:endParaRPr lang="es-ES" sz="2400" dirty="0" smtClean="0"/>
          </a:p>
          <a:p>
            <a:r>
              <a:rPr lang="es-ES" sz="2400" dirty="0" smtClean="0"/>
              <a:t>- </a:t>
            </a:r>
            <a:r>
              <a:rPr lang="es-ES" sz="2400" dirty="0" smtClean="0">
                <a:solidFill>
                  <a:srgbClr val="FFFF00"/>
                </a:solidFill>
              </a:rPr>
              <a:t>Responsabilidades </a:t>
            </a:r>
            <a:r>
              <a:rPr lang="es-ES" sz="2400" dirty="0" smtClean="0">
                <a:solidFill>
                  <a:srgbClr val="FFFF00"/>
                </a:solidFill>
              </a:rPr>
              <a:t>materiales: </a:t>
            </a:r>
            <a:r>
              <a:rPr lang="es-ES" sz="2400" dirty="0" smtClean="0"/>
              <a:t>carga y descarga de </a:t>
            </a:r>
            <a:r>
              <a:rPr lang="es-ES" sz="2400" dirty="0" smtClean="0"/>
              <a:t>vehículos</a:t>
            </a:r>
          </a:p>
          <a:p>
            <a:pPr>
              <a:buFontTx/>
              <a:buChar char="-"/>
            </a:pPr>
            <a:endParaRPr lang="es-ES" sz="2400" dirty="0" smtClean="0"/>
          </a:p>
          <a:p>
            <a:r>
              <a:rPr lang="es-ES" sz="2400" dirty="0" smtClean="0"/>
              <a:t>-</a:t>
            </a:r>
            <a:r>
              <a:rPr lang="es-ES" sz="2400" dirty="0" smtClean="0">
                <a:solidFill>
                  <a:srgbClr val="FFFF00"/>
                </a:solidFill>
              </a:rPr>
              <a:t> Relaciones </a:t>
            </a:r>
            <a:r>
              <a:rPr lang="es-ES" sz="2400" dirty="0" smtClean="0">
                <a:solidFill>
                  <a:srgbClr val="FFFF00"/>
                </a:solidFill>
              </a:rPr>
              <a:t>internas: </a:t>
            </a:r>
            <a:r>
              <a:rPr lang="es-ES" sz="2400" dirty="0" smtClean="0"/>
              <a:t>relación directa con los transportistas, jefe de almacén y mozos de almacén</a:t>
            </a:r>
            <a:r>
              <a:rPr lang="es-ES" sz="2400" dirty="0" smtClean="0"/>
              <a:t>.</a:t>
            </a:r>
          </a:p>
          <a:p>
            <a:pPr>
              <a:buFontTx/>
              <a:buChar char="-"/>
            </a:pPr>
            <a:endParaRPr lang="es-ES" sz="2400" dirty="0" smtClean="0"/>
          </a:p>
          <a:p>
            <a:r>
              <a:rPr lang="es-ES" sz="2400" dirty="0" smtClean="0"/>
              <a:t> </a:t>
            </a:r>
            <a:endParaRPr lang="es-ES" sz="2400"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28662" y="285728"/>
            <a:ext cx="7302652" cy="1107580"/>
          </a:xfrm>
        </p:spPr>
        <p:txBody>
          <a:bodyPr>
            <a:normAutofit/>
          </a:bodyPr>
          <a:lstStyle/>
          <a:p>
            <a:pPr fontAlgn="auto">
              <a:spcAft>
                <a:spcPts val="0"/>
              </a:spcAft>
              <a:defRPr/>
            </a:pPr>
            <a:r>
              <a:rPr lang="es-ES" dirty="0" smtClean="0"/>
              <a:t>ANÁLISIS DE PUESTOS</a:t>
            </a:r>
            <a:endParaRPr lang="es-ES" dirty="0"/>
          </a:p>
        </p:txBody>
      </p:sp>
      <p:sp>
        <p:nvSpPr>
          <p:cNvPr id="16386" name="2 Marcador de contenido"/>
          <p:cNvSpPr>
            <a:spLocks noGrp="1"/>
          </p:cNvSpPr>
          <p:nvPr>
            <p:ph type="body" idx="1"/>
          </p:nvPr>
        </p:nvSpPr>
        <p:spPr>
          <a:xfrm>
            <a:off x="530225" y="1500174"/>
            <a:ext cx="8042275" cy="5357826"/>
          </a:xfrm>
        </p:spPr>
        <p:txBody>
          <a:bodyPr/>
          <a:lstStyle/>
          <a:p>
            <a:r>
              <a:rPr lang="es-ES" sz="2400" dirty="0" smtClean="0"/>
              <a:t>PUESTO </a:t>
            </a:r>
            <a:r>
              <a:rPr lang="es-ES" sz="2400" dirty="0" smtClean="0"/>
              <a:t>3</a:t>
            </a:r>
            <a:r>
              <a:rPr lang="es-ES" sz="2400" dirty="0" smtClean="0"/>
              <a:t>: RESPONSABLE DE ATENCIÓN AL CLIENTE.</a:t>
            </a:r>
          </a:p>
          <a:p>
            <a:r>
              <a:rPr lang="es-ES" sz="2400" dirty="0" smtClean="0"/>
              <a:t> </a:t>
            </a:r>
            <a:r>
              <a:rPr lang="es-ES" sz="2400" dirty="0" smtClean="0"/>
              <a:t>Responsabilidad personal ante:  responsable de calidad.</a:t>
            </a:r>
          </a:p>
          <a:p>
            <a:r>
              <a:rPr lang="es-ES" sz="2400" dirty="0" smtClean="0"/>
              <a:t> Unidades directamente subordinadas: ninguna.</a:t>
            </a:r>
          </a:p>
          <a:p>
            <a:r>
              <a:rPr lang="es-ES" sz="2400" dirty="0" smtClean="0"/>
              <a:t> Función específica: atención telefónica.</a:t>
            </a:r>
          </a:p>
          <a:p>
            <a:r>
              <a:rPr lang="es-ES" sz="2400" dirty="0" smtClean="0"/>
              <a:t> Actividades: control y supervisión de la atención telefónica.</a:t>
            </a:r>
          </a:p>
          <a:p>
            <a:r>
              <a:rPr lang="es-ES" sz="2400" dirty="0" smtClean="0"/>
              <a:t> Responsabilidades materiales: gestiones, incidencias, clientes, etc.</a:t>
            </a:r>
          </a:p>
          <a:p>
            <a:r>
              <a:rPr lang="es-ES" sz="2400" dirty="0" smtClean="0"/>
              <a:t> Relaciones internas: relación directa con todos los puestos del área.</a:t>
            </a:r>
          </a:p>
          <a:p>
            <a:r>
              <a:rPr lang="es-ES" sz="2400" dirty="0" smtClean="0"/>
              <a:t> Relaciones externas: trato con franquicias de España, Administración, etc.</a:t>
            </a:r>
          </a:p>
        </p:txBody>
      </p:sp>
    </p:spTree>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pPr algn="ctr"/>
            <a:r>
              <a:rPr lang="es-ES" dirty="0" smtClean="0"/>
              <a:t>ANÁLISIS DE PUESTOS</a:t>
            </a:r>
          </a:p>
        </p:txBody>
      </p:sp>
      <p:sp>
        <p:nvSpPr>
          <p:cNvPr id="23555" name="Rectangle 3"/>
          <p:cNvSpPr>
            <a:spLocks noGrp="1"/>
          </p:cNvSpPr>
          <p:nvPr>
            <p:ph type="body" idx="1"/>
          </p:nvPr>
        </p:nvSpPr>
        <p:spPr/>
        <p:txBody>
          <a:bodyPr/>
          <a:lstStyle/>
          <a:p>
            <a:pPr>
              <a:buFont typeface="Wingdings 2" pitchFamily="18" charset="2"/>
              <a:buNone/>
            </a:pPr>
            <a:r>
              <a:rPr lang="es-ES" sz="2000" smtClean="0"/>
              <a:t>PUESTO 4:</a:t>
            </a:r>
          </a:p>
          <a:p>
            <a:pPr>
              <a:buFont typeface="Wingdings 2" pitchFamily="18" charset="2"/>
              <a:buNone/>
            </a:pPr>
            <a:r>
              <a:rPr lang="es-ES" sz="2000" smtClean="0"/>
              <a:t> Título del puesto: ATC, telefonista</a:t>
            </a:r>
          </a:p>
          <a:p>
            <a:pPr>
              <a:buFont typeface="Wingdings 2" pitchFamily="18" charset="2"/>
              <a:buNone/>
            </a:pPr>
            <a:r>
              <a:rPr lang="es-ES" sz="2000" smtClean="0"/>
              <a:t> Responsabilidad personal ante: responsable de ATC</a:t>
            </a:r>
          </a:p>
          <a:p>
            <a:pPr>
              <a:buFont typeface="Wingdings 2" pitchFamily="18" charset="2"/>
              <a:buNone/>
            </a:pPr>
            <a:r>
              <a:rPr lang="es-ES" sz="2000" smtClean="0"/>
              <a:t>Unidades directamente subordinadas: ninguna</a:t>
            </a:r>
          </a:p>
          <a:p>
            <a:pPr>
              <a:buFont typeface="Wingdings 2" pitchFamily="18" charset="2"/>
              <a:buNone/>
            </a:pPr>
            <a:r>
              <a:rPr lang="es-ES" sz="2000" smtClean="0"/>
              <a:t> Función específica: atender a los clientes, tanto en recogidas como en reparto.</a:t>
            </a:r>
          </a:p>
          <a:p>
            <a:pPr>
              <a:buFont typeface="Wingdings 2" pitchFamily="18" charset="2"/>
              <a:buNone/>
            </a:pPr>
            <a:r>
              <a:rPr lang="es-ES" sz="2000" smtClean="0"/>
              <a:t> Actividades: liquidaciones de repartidores y atender al cliente.</a:t>
            </a:r>
          </a:p>
          <a:p>
            <a:pPr>
              <a:buFont typeface="Wingdings 2" pitchFamily="18" charset="2"/>
              <a:buNone/>
            </a:pPr>
            <a:r>
              <a:rPr lang="es-ES" sz="2000" smtClean="0"/>
              <a:t>Responsabilidades materiales: gestiones, incidencias y clientes.</a:t>
            </a:r>
          </a:p>
          <a:p>
            <a:pPr>
              <a:buFont typeface="Wingdings 2" pitchFamily="18" charset="2"/>
              <a:buNone/>
            </a:pPr>
            <a:r>
              <a:rPr lang="es-ES" sz="2000" smtClean="0"/>
              <a:t>Relaciones internas: repartidores y clientes.</a:t>
            </a:r>
          </a:p>
          <a:p>
            <a:pPr>
              <a:buFont typeface="Wingdings 2" pitchFamily="18" charset="2"/>
              <a:buNone/>
            </a:pPr>
            <a:r>
              <a:rPr lang="es-ES" sz="2000" smtClean="0"/>
              <a:t> Relaciones externas: atención a franquicias.</a:t>
            </a:r>
          </a:p>
          <a:p>
            <a:endParaRPr lang="es-ES" sz="2200" smtClean="0"/>
          </a:p>
          <a:p>
            <a:endParaRPr lang="es-ES" sz="2200" smtClean="0"/>
          </a:p>
        </p:txBody>
      </p:sp>
    </p:spTree>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58175" cy="511175"/>
          </a:xfrm>
        </p:spPr>
        <p:txBody>
          <a:bodyPr>
            <a:normAutofit fontScale="90000"/>
          </a:bodyPr>
          <a:lstStyle/>
          <a:p>
            <a:pPr fontAlgn="auto">
              <a:spcAft>
                <a:spcPts val="0"/>
              </a:spcAft>
              <a:defRPr/>
            </a:pPr>
            <a:r>
              <a:rPr lang="es-ES" b="1" dirty="0" smtClean="0">
                <a:solidFill>
                  <a:schemeClr val="accent3">
                    <a:lumMod val="40000"/>
                    <a:lumOff val="60000"/>
                  </a:schemeClr>
                </a:solidFill>
              </a:rPr>
              <a:t>MAPA DE PROCESOS</a:t>
            </a:r>
            <a:endParaRPr lang="es-ES" b="1" dirty="0">
              <a:solidFill>
                <a:schemeClr val="accent3">
                  <a:lumMod val="40000"/>
                  <a:lumOff val="60000"/>
                </a:schemeClr>
              </a:solidFill>
            </a:endParaRPr>
          </a:p>
        </p:txBody>
      </p:sp>
      <p:graphicFrame>
        <p:nvGraphicFramePr>
          <p:cNvPr id="4" name="3 Marcador de contenido"/>
          <p:cNvGraphicFramePr>
            <a:graphicFrameLocks noGrp="1"/>
          </p:cNvGraphicFramePr>
          <p:nvPr>
            <p:ph idx="1"/>
          </p:nvPr>
        </p:nvGraphicFramePr>
        <p:xfrm>
          <a:off x="457200" y="1071563"/>
          <a:ext cx="8329613"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seur-full copia.jpg"/>
          <p:cNvPicPr>
            <a:picLocks noChangeAspect="1"/>
          </p:cNvPicPr>
          <p:nvPr/>
        </p:nvPicPr>
        <p:blipFill>
          <a:blip r:embed="rId8"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5600" b="1" dirty="0" smtClean="0">
                <a:ln w="635">
                  <a:noFill/>
                </a:ln>
                <a:solidFill>
                  <a:schemeClr val="accent4">
                    <a:tint val="90000"/>
                    <a:satMod val="125000"/>
                  </a:schemeClr>
                </a:solidFill>
                <a:effectLst>
                  <a:outerShdw blurRad="38100" dist="25400" dir="5400000" algn="tl" rotWithShape="0">
                    <a:srgbClr val="000000">
                      <a:alpha val="43000"/>
                    </a:srgbClr>
                  </a:outerShdw>
                </a:effectLst>
              </a:rPr>
              <a:t>ACTIVIDADES</a:t>
            </a:r>
          </a:p>
        </p:txBody>
      </p:sp>
      <p:sp>
        <p:nvSpPr>
          <p:cNvPr id="3" name="2 Marcador de contenido"/>
          <p:cNvSpPr>
            <a:spLocks noGrp="1"/>
          </p:cNvSpPr>
          <p:nvPr>
            <p:ph idx="1"/>
          </p:nvPr>
        </p:nvSpPr>
        <p:spPr>
          <a:xfrm>
            <a:off x="457200" y="2357430"/>
            <a:ext cx="8229600" cy="3967170"/>
          </a:xfrm>
        </p:spPr>
        <p:txBody>
          <a:bodyPr/>
          <a:lstStyle/>
          <a:p>
            <a:pPr>
              <a:buFontTx/>
              <a:buChar char="-"/>
            </a:pPr>
            <a:r>
              <a:rPr lang="es-ES" b="1" dirty="0" smtClean="0"/>
              <a:t>REPARTOS NACIONALES</a:t>
            </a:r>
          </a:p>
          <a:p>
            <a:pPr>
              <a:buFontTx/>
              <a:buChar char="-"/>
            </a:pPr>
            <a:endParaRPr lang="es-ES" b="1" dirty="0" smtClean="0"/>
          </a:p>
          <a:p>
            <a:pPr>
              <a:buFontTx/>
              <a:buChar char="-"/>
            </a:pPr>
            <a:r>
              <a:rPr lang="es-ES" b="1" dirty="0" smtClean="0"/>
              <a:t>REPARTOS INTERNACIONALES</a:t>
            </a:r>
          </a:p>
          <a:p>
            <a:pPr>
              <a:buFontTx/>
              <a:buChar char="-"/>
            </a:pPr>
            <a:endParaRPr lang="es-ES" b="1" dirty="0" smtClean="0"/>
          </a:p>
          <a:p>
            <a:pPr>
              <a:buNone/>
            </a:pPr>
            <a:r>
              <a:rPr lang="es-ES" b="1" dirty="0" smtClean="0"/>
              <a:t>- SERVICIOS COMPLEMENTARIOS</a:t>
            </a:r>
          </a:p>
          <a:p>
            <a:pPr>
              <a:buNone/>
            </a:pPr>
            <a:endParaRPr lang="es-ES" dirty="0"/>
          </a:p>
        </p:txBody>
      </p:sp>
      <p:pic>
        <p:nvPicPr>
          <p:cNvPr id="4" name="3 Imagen" descr="seur-full copia.jpg"/>
          <p:cNvPicPr>
            <a:picLocks noChangeAspect="1"/>
          </p:cNvPicPr>
          <p:nvPr/>
        </p:nvPicPr>
        <p:blipFill>
          <a:blip r:embed="rId3"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5"/>
            <a:ext cx="8229600" cy="6000793"/>
          </a:xfrm>
        </p:spPr>
        <p:txBody>
          <a:bodyPr/>
          <a:lstStyle/>
          <a:p>
            <a:r>
              <a:rPr lang="es-ES" dirty="0" smtClean="0"/>
              <a:t>REPARTOS NACIONALES: </a:t>
            </a:r>
          </a:p>
          <a:p>
            <a:pPr>
              <a:buFont typeface="Wingdings" pitchFamily="2" charset="2"/>
              <a:buChar char="q"/>
            </a:pPr>
            <a:r>
              <a:rPr lang="es-ES" sz="1800" dirty="0" smtClean="0"/>
              <a:t>Se encargan de recoger los envíos, clasificarlos en función de la mercancía y del lugar de destino y repartirlos en la península e islas. </a:t>
            </a:r>
            <a:br>
              <a:rPr lang="es-ES" sz="1800" dirty="0" smtClean="0"/>
            </a:br>
            <a:endParaRPr lang="es-ES" sz="1800" dirty="0" smtClean="0"/>
          </a:p>
          <a:p>
            <a:pPr>
              <a:buFont typeface="Wingdings" pitchFamily="2" charset="2"/>
              <a:buChar char="q"/>
            </a:pPr>
            <a:r>
              <a:rPr lang="es-ES" sz="1800" dirty="0" smtClean="0"/>
              <a:t>Para los envíos a nivel peninsular, cuentan con transportes terrestres.</a:t>
            </a:r>
            <a:br>
              <a:rPr lang="es-ES" sz="1800" dirty="0" smtClean="0"/>
            </a:br>
            <a:endParaRPr lang="es-ES" sz="1800" dirty="0" smtClean="0"/>
          </a:p>
          <a:p>
            <a:pPr>
              <a:buFont typeface="Wingdings" pitchFamily="2" charset="2"/>
              <a:buChar char="q"/>
            </a:pPr>
            <a:r>
              <a:rPr lang="es-ES" sz="1800" dirty="0" smtClean="0"/>
              <a:t>Para los envíos a las islas cuentan con transportes marítimos y aéreos.</a:t>
            </a:r>
            <a:br>
              <a:rPr lang="es-ES" sz="1800" dirty="0" smtClean="0"/>
            </a:br>
            <a:endParaRPr lang="es-ES" sz="1800" dirty="0" smtClean="0"/>
          </a:p>
          <a:p>
            <a:pPr>
              <a:buFont typeface="Wingdings" pitchFamily="2" charset="2"/>
              <a:buChar char="q"/>
            </a:pPr>
            <a:r>
              <a:rPr lang="es-ES" sz="1800" dirty="0" smtClean="0"/>
              <a:t>Los tipos de servicios que el cliente puede elegir son:</a:t>
            </a:r>
          </a:p>
          <a:p>
            <a:pPr lvl="2">
              <a:buFont typeface="Wingdings" pitchFamily="2" charset="2"/>
              <a:buChar char="v"/>
            </a:pPr>
            <a:r>
              <a:rPr lang="es-ES" sz="1800" b="1" dirty="0" smtClean="0"/>
              <a:t>Envíos de máxima urgencia:  </a:t>
            </a:r>
            <a:r>
              <a:rPr lang="es-ES" sz="1800" dirty="0" smtClean="0"/>
              <a:t>reparten el envío en el mismo día.</a:t>
            </a:r>
          </a:p>
          <a:p>
            <a:pPr lvl="2">
              <a:buFont typeface="Wingdings" pitchFamily="2" charset="2"/>
              <a:buChar char="v"/>
            </a:pPr>
            <a:endParaRPr lang="es-ES" sz="1800" dirty="0" smtClean="0"/>
          </a:p>
          <a:p>
            <a:pPr lvl="2">
              <a:buFont typeface="Wingdings" pitchFamily="2" charset="2"/>
              <a:buChar char="v"/>
            </a:pPr>
            <a:r>
              <a:rPr lang="es-ES" sz="1800" b="1" dirty="0" smtClean="0"/>
              <a:t>Envíos preferentes: </a:t>
            </a:r>
            <a:r>
              <a:rPr lang="es-ES" sz="1800" dirty="0" smtClean="0"/>
              <a:t>reparten el envío a la mañana del día hábil siguiente si el cliente realiza el envío alas 8:30 a.m., 10 a.m., ó 13:30 a.m.</a:t>
            </a:r>
          </a:p>
          <a:p>
            <a:pPr lvl="2">
              <a:buNone/>
            </a:pPr>
            <a:endParaRPr lang="es-ES" sz="1800" dirty="0" smtClean="0"/>
          </a:p>
          <a:p>
            <a:pPr lvl="2">
              <a:buFont typeface="Wingdings" pitchFamily="2" charset="2"/>
              <a:buChar char="v"/>
            </a:pPr>
            <a:r>
              <a:rPr lang="es-ES" sz="1800" b="1" dirty="0" smtClean="0"/>
              <a:t>Envíos del día a día:</a:t>
            </a:r>
            <a:r>
              <a:rPr lang="es-ES" sz="1800" dirty="0" smtClean="0"/>
              <a:t> es el servicio estándar. El envío es repartido a lo largo del siguiente día hábil.</a:t>
            </a:r>
          </a:p>
          <a:p>
            <a:pPr>
              <a:buNone/>
            </a:pPr>
            <a:endParaRPr lang="es-ES" dirty="0"/>
          </a:p>
        </p:txBody>
      </p:sp>
    </p:spTree>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14414" y="428605"/>
            <a:ext cx="6672282" cy="500066"/>
          </a:xfrm>
        </p:spPr>
        <p:txBody>
          <a:bodyPr>
            <a:normAutofit fontScale="90000"/>
          </a:bodyPr>
          <a:lstStyle/>
          <a:p>
            <a:pPr fontAlgn="auto">
              <a:spcAft>
                <a:spcPts val="0"/>
              </a:spcAft>
              <a:defRPr/>
            </a:pPr>
            <a:r>
              <a:rPr lang="es-ES" dirty="0" smtClean="0"/>
              <a:t>HISTORIA</a:t>
            </a:r>
            <a:endParaRPr lang="es-ES" dirty="0"/>
          </a:p>
        </p:txBody>
      </p:sp>
      <p:sp>
        <p:nvSpPr>
          <p:cNvPr id="13314" name="2 Subtítulo"/>
          <p:cNvSpPr>
            <a:spLocks noGrp="1"/>
          </p:cNvSpPr>
          <p:nvPr>
            <p:ph type="subTitle" idx="1"/>
          </p:nvPr>
        </p:nvSpPr>
        <p:spPr>
          <a:xfrm>
            <a:off x="357188" y="1000125"/>
            <a:ext cx="8072437" cy="5000625"/>
          </a:xfrm>
        </p:spPr>
        <p:txBody>
          <a:bodyPr/>
          <a:lstStyle/>
          <a:p>
            <a:pPr marR="0" algn="l">
              <a:buFont typeface="Arial" charset="0"/>
              <a:buChar char="•"/>
            </a:pPr>
            <a:r>
              <a:rPr lang="es-ES" sz="2800" dirty="0" smtClean="0">
                <a:solidFill>
                  <a:srgbClr val="FFFF00"/>
                </a:solidFill>
              </a:rPr>
              <a:t> </a:t>
            </a:r>
            <a:r>
              <a:rPr lang="es-ES" sz="2800" dirty="0" smtClean="0">
                <a:solidFill>
                  <a:srgbClr val="FFFF00"/>
                </a:solidFill>
              </a:rPr>
              <a:t>1942</a:t>
            </a:r>
            <a:r>
              <a:rPr lang="es-ES" sz="2800" dirty="0" smtClean="0">
                <a:solidFill>
                  <a:srgbClr val="FFFF00"/>
                </a:solidFill>
              </a:rPr>
              <a:t>:</a:t>
            </a:r>
            <a:r>
              <a:rPr lang="es-ES" sz="2800" dirty="0" smtClean="0">
                <a:solidFill>
                  <a:srgbClr val="FFFF00"/>
                </a:solidFill>
              </a:rPr>
              <a:t> </a:t>
            </a:r>
            <a:r>
              <a:rPr lang="es-ES" sz="2800" dirty="0" smtClean="0"/>
              <a:t>R</a:t>
            </a:r>
            <a:r>
              <a:rPr lang="es-ES" sz="2800" dirty="0" smtClean="0"/>
              <a:t>ealiza </a:t>
            </a:r>
            <a:r>
              <a:rPr lang="es-ES" sz="2800" dirty="0" smtClean="0"/>
              <a:t>su primer envío entre Madrid y Barcelona convirtiéndose así en la primera compañía española de Transporte Urgente.</a:t>
            </a:r>
          </a:p>
          <a:p>
            <a:pPr marR="0" algn="l">
              <a:buFont typeface="Arial" charset="0"/>
              <a:buChar char="•"/>
            </a:pPr>
            <a:r>
              <a:rPr lang="es-ES" sz="2800" dirty="0" smtClean="0"/>
              <a:t> </a:t>
            </a:r>
            <a:r>
              <a:rPr lang="es-ES" sz="2800" dirty="0" smtClean="0">
                <a:solidFill>
                  <a:srgbClr val="FFFF00"/>
                </a:solidFill>
              </a:rPr>
              <a:t>Años 80: </a:t>
            </a:r>
            <a:r>
              <a:rPr lang="es-ES" sz="2800" dirty="0" smtClean="0"/>
              <a:t>La </a:t>
            </a:r>
            <a:r>
              <a:rPr lang="es-ES" sz="2800" dirty="0" smtClean="0"/>
              <a:t>empresa transportista comienza a extenderse por España y Portugal posicionándose como </a:t>
            </a:r>
            <a:r>
              <a:rPr lang="es-ES" sz="2800" dirty="0" smtClean="0"/>
              <a:t>líder, </a:t>
            </a:r>
            <a:r>
              <a:rPr lang="es-ES" sz="2800" dirty="0" smtClean="0"/>
              <a:t>alcanzando a su vez las 85 franquicias de las que hoy se compone.</a:t>
            </a:r>
          </a:p>
          <a:p>
            <a:pPr marR="0" algn="l">
              <a:buFont typeface="Arial" charset="0"/>
              <a:buChar char="•"/>
            </a:pPr>
            <a:r>
              <a:rPr lang="es-ES" sz="2800" dirty="0" smtClean="0"/>
              <a:t> </a:t>
            </a:r>
            <a:r>
              <a:rPr lang="es-ES" sz="2800" dirty="0" smtClean="0">
                <a:solidFill>
                  <a:srgbClr val="FFFF00"/>
                </a:solidFill>
              </a:rPr>
              <a:t>Actualmente: </a:t>
            </a:r>
            <a:r>
              <a:rPr lang="es-ES" sz="2800" dirty="0" smtClean="0"/>
              <a:t>F</a:t>
            </a:r>
            <a:r>
              <a:rPr lang="es-ES" sz="2800" dirty="0" smtClean="0"/>
              <a:t>actura </a:t>
            </a:r>
            <a:r>
              <a:rPr lang="es-ES" sz="2800" dirty="0" smtClean="0"/>
              <a:t>625 millones de euros e intenta superarse cada día ofreciendo mejores servicios a sus clientes.</a:t>
            </a:r>
          </a:p>
          <a:p>
            <a:pPr marR="0" algn="l">
              <a:buFont typeface="Arial" charset="0"/>
              <a:buChar char="•"/>
            </a:pPr>
            <a:endParaRPr lang="es-ES" sz="2000" dirty="0" smtClean="0"/>
          </a:p>
        </p:txBody>
      </p:sp>
      <p:pic>
        <p:nvPicPr>
          <p:cNvPr id="5" name="4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7"/>
            <a:ext cx="8229600" cy="5610244"/>
          </a:xfrm>
        </p:spPr>
        <p:txBody>
          <a:bodyPr/>
          <a:lstStyle/>
          <a:p>
            <a:pPr>
              <a:buFont typeface="Wingdings" pitchFamily="2" charset="2"/>
              <a:buChar char="v"/>
            </a:pPr>
            <a:r>
              <a:rPr lang="es-ES_tradnl" dirty="0" smtClean="0"/>
              <a:t>   Envíos aéreos a canarias. Para cualquier envío con recogida o destino en las Islas Canarias en un plazo de 48 a 72 horas hábiles después de su recogida.</a:t>
            </a:r>
          </a:p>
          <a:p>
            <a:pPr>
              <a:buFont typeface="Wingdings" pitchFamily="2" charset="2"/>
              <a:buChar char="v"/>
            </a:pPr>
            <a:endParaRPr lang="es-ES_tradnl" dirty="0" smtClean="0"/>
          </a:p>
          <a:p>
            <a:pPr>
              <a:buFont typeface="Wingdings" pitchFamily="2" charset="2"/>
              <a:buChar char="v"/>
            </a:pPr>
            <a:r>
              <a:rPr lang="es-ES_tradnl" dirty="0" smtClean="0"/>
              <a:t>Canarias marítimo: entrega de la mercancía a Canarias y se transporta allí en un plazo de 4 a 11 días</a:t>
            </a:r>
          </a:p>
          <a:p>
            <a:pPr>
              <a:buFont typeface="Wingdings" pitchFamily="2" charset="2"/>
              <a:buChar char="v"/>
            </a:pPr>
            <a:endParaRPr lang="es-ES_tradnl" dirty="0" smtClean="0"/>
          </a:p>
          <a:p>
            <a:pPr>
              <a:buFont typeface="Wingdings" pitchFamily="2" charset="2"/>
              <a:buChar char="v"/>
            </a:pPr>
            <a:r>
              <a:rPr lang="es-ES_tradnl" dirty="0" smtClean="0"/>
              <a:t>Baleares: entregas o recogidas de mercancías que se entregan en un plazo de 24 a 28 horas hábiles.</a:t>
            </a:r>
          </a:p>
        </p:txBody>
      </p:sp>
      <p:pic>
        <p:nvPicPr>
          <p:cNvPr id="4" name="3 Imagen" descr="seur-full copia.jpg"/>
          <p:cNvPicPr>
            <a:picLocks noChangeAspect="1"/>
          </p:cNvPicPr>
          <p:nvPr/>
        </p:nvPicPr>
        <p:blipFill>
          <a:blip r:embed="rId3"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7"/>
            <a:ext cx="8229600" cy="5610244"/>
          </a:xfrm>
        </p:spPr>
        <p:txBody>
          <a:bodyPr/>
          <a:lstStyle/>
          <a:p>
            <a:r>
              <a:rPr lang="es-ES" sz="2800" dirty="0" smtClean="0"/>
              <a:t>REPARTOS</a:t>
            </a:r>
            <a:r>
              <a:rPr lang="es-ES" dirty="0" smtClean="0"/>
              <a:t> </a:t>
            </a:r>
            <a:r>
              <a:rPr lang="es-ES" sz="2800" dirty="0" smtClean="0"/>
              <a:t>INTERNACIONALES</a:t>
            </a:r>
          </a:p>
          <a:p>
            <a:pPr>
              <a:buFont typeface="Wingdings" pitchFamily="2" charset="2"/>
              <a:buChar char="q"/>
            </a:pPr>
            <a:r>
              <a:rPr lang="es-ES" sz="1800" dirty="0" smtClean="0"/>
              <a:t>Se encargan de recoger los envíos, clasificarlos en función de la mercancía y del lugar de destino y repartirlos en cualquier rincón del mundo.</a:t>
            </a:r>
          </a:p>
          <a:p>
            <a:pPr>
              <a:buFont typeface="Wingdings" pitchFamily="2" charset="2"/>
              <a:buChar char="q"/>
            </a:pPr>
            <a:endParaRPr lang="es-ES" sz="1800" dirty="0" smtClean="0"/>
          </a:p>
          <a:p>
            <a:pPr>
              <a:buFont typeface="Wingdings" pitchFamily="2" charset="2"/>
              <a:buChar char="q"/>
            </a:pPr>
            <a:r>
              <a:rPr lang="es-ES" sz="1800" dirty="0" smtClean="0"/>
              <a:t>Para ello cuentan con transportes aéreos y terrestres.</a:t>
            </a:r>
          </a:p>
          <a:p>
            <a:pPr>
              <a:buFont typeface="Wingdings" pitchFamily="2" charset="2"/>
              <a:buChar char="q"/>
            </a:pPr>
            <a:endParaRPr lang="es-ES" sz="1800" dirty="0" smtClean="0"/>
          </a:p>
          <a:p>
            <a:pPr>
              <a:buFont typeface="Wingdings" pitchFamily="2" charset="2"/>
              <a:buChar char="q"/>
            </a:pPr>
            <a:r>
              <a:rPr lang="es-ES" sz="1800" dirty="0" smtClean="0"/>
              <a:t>Los servicios aéreos que ofrecen son:</a:t>
            </a:r>
          </a:p>
          <a:p>
            <a:pPr lvl="2">
              <a:buFont typeface="Wingdings" pitchFamily="2" charset="2"/>
              <a:buChar char="v"/>
            </a:pPr>
            <a:r>
              <a:rPr lang="es-ES" sz="1800" b="1" dirty="0" smtClean="0"/>
              <a:t>Servicios de máxima urgencia para </a:t>
            </a:r>
            <a:r>
              <a:rPr lang="es-ES" sz="1800" b="1" dirty="0" err="1" smtClean="0"/>
              <a:t>realizarel</a:t>
            </a:r>
            <a:r>
              <a:rPr lang="es-ES" sz="1800" b="1" dirty="0" smtClean="0"/>
              <a:t> envío de documentación y paquetería de máxima 31 Kg por bulto:</a:t>
            </a:r>
            <a:r>
              <a:rPr lang="es-ES" sz="1800" dirty="0" smtClean="0"/>
              <a:t> realizan el reparto en el tiempo garantizado, aunque pueden retrasarse en función de los días hábiles del país de destino.</a:t>
            </a:r>
            <a:endParaRPr lang="es-ES" sz="1800" b="1" dirty="0" smtClean="0"/>
          </a:p>
          <a:p>
            <a:pPr lvl="2">
              <a:buFont typeface="Wingdings" pitchFamily="2" charset="2"/>
              <a:buChar char="v"/>
            </a:pPr>
            <a:endParaRPr lang="es-ES" sz="1800" b="1" dirty="0" smtClean="0"/>
          </a:p>
          <a:p>
            <a:pPr lvl="2">
              <a:buFont typeface="Wingdings" pitchFamily="2" charset="2"/>
              <a:buChar char="v"/>
            </a:pPr>
            <a:r>
              <a:rPr lang="es-ES" sz="1800" b="1" dirty="0" smtClean="0"/>
              <a:t>Servicios para envíos menos urgentes que permiten enviar 3 bultos de 31 kg de peso cada uno: </a:t>
            </a:r>
            <a:r>
              <a:rPr lang="es-ES" sz="1800" dirty="0" smtClean="0"/>
              <a:t>realizan el reparto en el tiempo garantizado, aunque pueden retrasarse en función de los días hábiles del país de destino.</a:t>
            </a:r>
            <a:endParaRPr lang="es-ES" sz="1800" b="1" dirty="0" smtClean="0"/>
          </a:p>
          <a:p>
            <a:pPr>
              <a:buNone/>
            </a:pPr>
            <a:endParaRPr lang="es-ES" dirty="0"/>
          </a:p>
        </p:txBody>
      </p:sp>
    </p:spTree>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857915"/>
          </a:xfrm>
        </p:spPr>
        <p:txBody>
          <a:bodyPr/>
          <a:lstStyle/>
          <a:p>
            <a:pPr lvl="3">
              <a:buFont typeface="Wingdings" pitchFamily="2" charset="2"/>
              <a:buChar char="v"/>
            </a:pPr>
            <a:r>
              <a:rPr lang="es-ES_tradnl" sz="1800" dirty="0" smtClean="0"/>
              <a:t>Envíos a Madeira:  los envíos que se realizan desde España llegan a Madeira en 48 horas, y los realizados en Portugal en 24 horas.</a:t>
            </a:r>
          </a:p>
          <a:p>
            <a:pPr lvl="3">
              <a:buFont typeface="Wingdings" pitchFamily="2" charset="2"/>
              <a:buChar char="v"/>
            </a:pPr>
            <a:endParaRPr lang="es-ES_tradnl" sz="1800" dirty="0" smtClean="0"/>
          </a:p>
          <a:p>
            <a:pPr lvl="3">
              <a:buFont typeface="Wingdings" pitchFamily="2" charset="2"/>
              <a:buChar char="v"/>
            </a:pPr>
            <a:r>
              <a:rPr lang="es-ES_tradnl" sz="1800" dirty="0" smtClean="0"/>
              <a:t>Envíos a Azores: los envíos realizados desde Portugal serán recibidos en un plazo de 24 horas; mientras que los realizados en España serán recibidos en un plazo de 48 horas.</a:t>
            </a:r>
          </a:p>
          <a:p>
            <a:pPr lvl="3">
              <a:buFont typeface="Wingdings" pitchFamily="2" charset="2"/>
              <a:buChar char="v"/>
            </a:pPr>
            <a:endParaRPr lang="es-ES_tradnl" sz="1800" dirty="0" smtClean="0"/>
          </a:p>
          <a:p>
            <a:pPr lvl="3">
              <a:buFont typeface="Wingdings" pitchFamily="2" charset="2"/>
              <a:buChar char="v"/>
            </a:pPr>
            <a:r>
              <a:rPr lang="es-ES_tradnl" sz="1800" dirty="0" smtClean="0"/>
              <a:t>Servicio internacional puerta a puerta: para pesos mínimos de 200 kg a Europa y 70 kg .</a:t>
            </a:r>
          </a:p>
          <a:p>
            <a:pPr lvl="3">
              <a:buFont typeface="Wingdings" pitchFamily="2" charset="2"/>
              <a:buChar char="v"/>
            </a:pPr>
            <a:endParaRPr lang="es-ES_tradnl" sz="1800" dirty="0" smtClean="0"/>
          </a:p>
          <a:p>
            <a:pPr lvl="3">
              <a:buFont typeface="Wingdings" pitchFamily="2" charset="2"/>
              <a:buChar char="v"/>
            </a:pPr>
            <a:r>
              <a:rPr lang="es-ES_tradnl" sz="1800" dirty="0" smtClean="0"/>
              <a:t>Servicio carga aérea:  para envíos de has 1500 kg a cualquier aeropuerto del mundo.</a:t>
            </a:r>
          </a:p>
          <a:p>
            <a:pPr lvl="3">
              <a:buFont typeface="Wingdings" pitchFamily="2" charset="2"/>
              <a:buChar char="v"/>
            </a:pPr>
            <a:endParaRPr lang="es-ES" sz="1800" dirty="0" smtClean="0"/>
          </a:p>
          <a:p>
            <a:pPr>
              <a:buNone/>
            </a:pPr>
            <a:endParaRPr lang="es-ES" dirty="0"/>
          </a:p>
        </p:txBody>
      </p:sp>
      <p:pic>
        <p:nvPicPr>
          <p:cNvPr id="4" name="3 Imagen" descr="seur-full copia.jpg"/>
          <p:cNvPicPr>
            <a:picLocks noChangeAspect="1"/>
          </p:cNvPicPr>
          <p:nvPr/>
        </p:nvPicPr>
        <p:blipFill>
          <a:blip r:embed="rId3"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5"/>
            <a:ext cx="8229600" cy="5715041"/>
          </a:xfrm>
        </p:spPr>
        <p:txBody>
          <a:bodyPr/>
          <a:lstStyle/>
          <a:p>
            <a:pPr>
              <a:buFont typeface="Wingdings" pitchFamily="2" charset="2"/>
              <a:buChar char="q"/>
            </a:pPr>
            <a:r>
              <a:rPr lang="es-ES" sz="1800" dirty="0" smtClean="0"/>
              <a:t>Los servicios terrestres que ofrecen son:</a:t>
            </a:r>
          </a:p>
          <a:p>
            <a:pPr lvl="3">
              <a:buFont typeface="Wingdings" pitchFamily="2" charset="2"/>
              <a:buChar char="v"/>
            </a:pPr>
            <a:r>
              <a:rPr lang="es-ES" sz="1800" b="1" dirty="0" smtClean="0"/>
              <a:t>Servicio económico de alta fiabilidad para envíos a Europa:  </a:t>
            </a:r>
            <a:r>
              <a:rPr lang="es-ES" sz="1800" dirty="0" smtClean="0"/>
              <a:t>repartos  para envíos de un bulto de 31,5 kg de peso máximo.</a:t>
            </a:r>
          </a:p>
          <a:p>
            <a:pPr lvl="3">
              <a:buFont typeface="Wingdings" pitchFamily="2" charset="2"/>
              <a:buChar char="v"/>
            </a:pPr>
            <a:endParaRPr lang="es-ES" sz="1800" dirty="0" smtClean="0"/>
          </a:p>
          <a:p>
            <a:pPr lvl="3">
              <a:buFont typeface="Wingdings" pitchFamily="2" charset="2"/>
              <a:buChar char="v"/>
            </a:pPr>
            <a:r>
              <a:rPr lang="es-ES" sz="1800" b="1" dirty="0" smtClean="0"/>
              <a:t>Servicios para envíos de gran volumen en Europa: </a:t>
            </a:r>
            <a:r>
              <a:rPr lang="es-ES" sz="1800" dirty="0" smtClean="0"/>
              <a:t>repartos para envíos </a:t>
            </a:r>
            <a:r>
              <a:rPr lang="es-ES" sz="1800" dirty="0" err="1" smtClean="0"/>
              <a:t>multibulto</a:t>
            </a:r>
            <a:r>
              <a:rPr lang="es-ES" sz="1800" dirty="0" smtClean="0"/>
              <a:t> desde 5kg hasta 2,5 toneladas de peso</a:t>
            </a:r>
          </a:p>
          <a:p>
            <a:pPr lvl="3">
              <a:buFont typeface="Wingdings" pitchFamily="2" charset="2"/>
              <a:buChar char="v"/>
            </a:pPr>
            <a:endParaRPr lang="es-ES_tradnl" sz="1800" dirty="0" smtClean="0"/>
          </a:p>
          <a:p>
            <a:pPr>
              <a:buFont typeface="Wingdings" pitchFamily="2" charset="2"/>
              <a:buChar char="q"/>
            </a:pPr>
            <a:r>
              <a:rPr lang="es-ES_tradnl" sz="2400" dirty="0" smtClean="0"/>
              <a:t>Los servicios marítimos que ofrece son:</a:t>
            </a:r>
          </a:p>
          <a:p>
            <a:pPr lvl="3">
              <a:buFont typeface="Wingdings" pitchFamily="2" charset="2"/>
              <a:buChar char="v"/>
            </a:pPr>
            <a:r>
              <a:rPr lang="es-ES_tradnl" sz="1800" dirty="0" smtClean="0"/>
              <a:t>Servicios Madeira: la entrega se realiza en 5 días hábiles desde España y Portugal.</a:t>
            </a:r>
          </a:p>
          <a:p>
            <a:pPr lvl="3">
              <a:buFont typeface="Wingdings" pitchFamily="2" charset="2"/>
              <a:buChar char="v"/>
            </a:pPr>
            <a:endParaRPr lang="es-ES_tradnl" sz="1800" dirty="0" smtClean="0"/>
          </a:p>
          <a:p>
            <a:pPr lvl="3">
              <a:buFont typeface="Wingdings" pitchFamily="2" charset="2"/>
              <a:buChar char="v"/>
            </a:pPr>
            <a:r>
              <a:rPr lang="es-ES_tradnl" sz="1800" dirty="0" smtClean="0"/>
              <a:t>Servicios Azores: los envíos son entregados en 7 días hábiles desde España y Portugal.</a:t>
            </a:r>
            <a:endParaRPr lang="es-ES" sz="1800" dirty="0" smtClean="0"/>
          </a:p>
        </p:txBody>
      </p:sp>
      <p:pic>
        <p:nvPicPr>
          <p:cNvPr id="4" name="3 Imagen" descr="seur-full copia.jpg"/>
          <p:cNvPicPr>
            <a:picLocks noChangeAspect="1"/>
          </p:cNvPicPr>
          <p:nvPr/>
        </p:nvPicPr>
        <p:blipFill>
          <a:blip r:embed="rId3"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7"/>
            <a:ext cx="8229600" cy="5610244"/>
          </a:xfrm>
        </p:spPr>
        <p:txBody>
          <a:bodyPr/>
          <a:lstStyle/>
          <a:p>
            <a:r>
              <a:rPr lang="es-ES_tradnl" sz="2400" dirty="0" smtClean="0"/>
              <a:t>SERVICIOS COMPLEMENTARIOS:</a:t>
            </a:r>
          </a:p>
          <a:p>
            <a:pPr lvl="4">
              <a:buFont typeface="Wingdings" pitchFamily="2" charset="2"/>
              <a:buChar char="v"/>
            </a:pPr>
            <a:r>
              <a:rPr lang="es-ES_tradnl" sz="1800" dirty="0" smtClean="0"/>
              <a:t>Servicios de reembolso: gestión de cobro en destino para que el cliente pueda disponer de su dinero en un plazo máximo de 24 horas en España y un plazo de 48 horas en Portugal.  Incluye  un seguro de pérdidas o avería de la mercancía hasta un importe total del reembolso.</a:t>
            </a:r>
          </a:p>
          <a:p>
            <a:pPr lvl="4">
              <a:buFont typeface="Wingdings" pitchFamily="2" charset="2"/>
              <a:buChar char="v"/>
            </a:pPr>
            <a:endParaRPr lang="es-ES_tradnl" sz="1800" dirty="0" smtClean="0"/>
          </a:p>
          <a:p>
            <a:pPr lvl="4">
              <a:buFont typeface="Wingdings" pitchFamily="2" charset="2"/>
              <a:buChar char="v"/>
            </a:pPr>
            <a:r>
              <a:rPr lang="es-ES_tradnl" sz="1800" dirty="0" smtClean="0"/>
              <a:t>Servicios ofrecidos en sábado: entrega del envío en sábados no festivos.</a:t>
            </a:r>
          </a:p>
          <a:p>
            <a:pPr lvl="4">
              <a:buFont typeface="Wingdings" pitchFamily="2" charset="2"/>
              <a:buChar char="v"/>
            </a:pPr>
            <a:endParaRPr lang="es-ES_tradnl" sz="1800" dirty="0" smtClean="0"/>
          </a:p>
          <a:p>
            <a:pPr lvl="4">
              <a:buFont typeface="Wingdings" pitchFamily="2" charset="2"/>
              <a:buChar char="v"/>
            </a:pPr>
            <a:r>
              <a:rPr lang="es-ES_tradnl" sz="1800" dirty="0" smtClean="0"/>
              <a:t>Servicios de cambios: cambio de una mercancía por otra. </a:t>
            </a:r>
            <a:r>
              <a:rPr lang="es-ES_tradnl" sz="1800" dirty="0" err="1" smtClean="0"/>
              <a:t>Seur</a:t>
            </a:r>
            <a:r>
              <a:rPr lang="es-ES_tradnl" sz="1800" dirty="0" smtClean="0"/>
              <a:t> entrega la mercancía nueva y se llevan la antigua al instante para que el cliente no tenga que preocuparse de nada.</a:t>
            </a:r>
          </a:p>
          <a:p>
            <a:pPr lvl="4">
              <a:buFont typeface="Wingdings" pitchFamily="2" charset="2"/>
              <a:buChar char="v"/>
            </a:pPr>
            <a:endParaRPr lang="es-ES_tradnl" sz="1800" dirty="0" smtClean="0"/>
          </a:p>
          <a:p>
            <a:pPr lvl="4">
              <a:buFont typeface="Wingdings" pitchFamily="2" charset="2"/>
              <a:buChar char="v"/>
            </a:pPr>
            <a:r>
              <a:rPr lang="es-ES_tradnl" sz="1800" dirty="0" smtClean="0"/>
              <a:t>Servicios de comprobante de entrega: </a:t>
            </a:r>
            <a:r>
              <a:rPr lang="es-ES_tradnl" sz="1800" dirty="0" err="1" smtClean="0"/>
              <a:t>Seur</a:t>
            </a:r>
            <a:r>
              <a:rPr lang="es-ES_tradnl" sz="1800" dirty="0" smtClean="0"/>
              <a:t> confirma que la entrega ha sido realizada satisfactoriamente, bien a través de su propio albarán o a través del albarán del cliente.</a:t>
            </a:r>
            <a:endParaRPr lang="es-ES" sz="1800" dirty="0" smtClean="0"/>
          </a:p>
        </p:txBody>
      </p:sp>
    </p:spTree>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9"/>
            <a:ext cx="8229600" cy="5681682"/>
          </a:xfrm>
        </p:spPr>
        <p:txBody>
          <a:bodyPr/>
          <a:lstStyle/>
          <a:p>
            <a:pPr lvl="3">
              <a:buFont typeface="Wingdings" pitchFamily="2" charset="2"/>
              <a:buChar char="v"/>
            </a:pPr>
            <a:r>
              <a:rPr lang="es-ES_tradnl" dirty="0" smtClean="0"/>
              <a:t>Servicios de máxima seguridad: garantiza el transporte de la mercancía a través de un circuito especial, y con un seguro de 1.800 euros por bulto en caso de pérdida sin que el cliente tenga que justificar el valor de su contenido.</a:t>
            </a:r>
          </a:p>
          <a:p>
            <a:pPr lvl="3">
              <a:buFont typeface="Wingdings" pitchFamily="2" charset="2"/>
              <a:buChar char="v"/>
            </a:pPr>
            <a:endParaRPr lang="es-ES_tradnl" dirty="0" smtClean="0"/>
          </a:p>
          <a:p>
            <a:pPr lvl="3">
              <a:buFont typeface="Wingdings" pitchFamily="2" charset="2"/>
              <a:buChar char="v"/>
            </a:pPr>
            <a:r>
              <a:rPr lang="es-ES_tradnl" dirty="0" smtClean="0"/>
              <a:t>Servicios de seguro  a todo riesgo:  </a:t>
            </a:r>
            <a:r>
              <a:rPr lang="es-ES_tradnl" dirty="0" err="1" smtClean="0"/>
              <a:t>Seur</a:t>
            </a:r>
            <a:r>
              <a:rPr lang="es-ES_tradnl" dirty="0" smtClean="0"/>
              <a:t> asegura el valor de la mercancía, previa declaración de su valor real. El seguro cubre los daños que la mercancía pueda sufrir hasta un máximo equivalente al valor declarado de la misma.</a:t>
            </a:r>
          </a:p>
          <a:p>
            <a:pPr lvl="3">
              <a:buFont typeface="Wingdings" pitchFamily="2" charset="2"/>
              <a:buChar char="v"/>
            </a:pPr>
            <a:endParaRPr lang="es-ES_tradnl" dirty="0" smtClean="0"/>
          </a:p>
          <a:p>
            <a:pPr lvl="3">
              <a:buFont typeface="Wingdings" pitchFamily="2" charset="2"/>
              <a:buChar char="v"/>
            </a:pPr>
            <a:r>
              <a:rPr lang="es-ES_tradnl" dirty="0" smtClean="0"/>
              <a:t>Servicios de gestión: se trata de servicios que se ofrecen para aquellos envíos que van más allá de la entrega y recogida de la mercancía. </a:t>
            </a:r>
            <a:r>
              <a:rPr lang="es-ES_tradnl" dirty="0" err="1" smtClean="0"/>
              <a:t>Seur</a:t>
            </a:r>
            <a:r>
              <a:rPr lang="es-ES_tradnl" dirty="0" smtClean="0"/>
              <a:t> realiza trámites por el cliente en Administraciones Públicas, </a:t>
            </a:r>
            <a:r>
              <a:rPr lang="es-ES_tradnl" dirty="0" err="1" smtClean="0"/>
              <a:t>Embajdas</a:t>
            </a:r>
            <a:r>
              <a:rPr lang="es-ES_tradnl" dirty="0" smtClean="0"/>
              <a:t>, Consulados y cualquier otra gestión puntual.</a:t>
            </a:r>
            <a:endParaRPr lang="es-ES" dirty="0"/>
          </a:p>
        </p:txBody>
      </p:sp>
      <p:pic>
        <p:nvPicPr>
          <p:cNvPr id="4" name="3 Imagen" descr="seur-full copia.jpg"/>
          <p:cNvPicPr>
            <a:picLocks noChangeAspect="1"/>
          </p:cNvPicPr>
          <p:nvPr/>
        </p:nvPicPr>
        <p:blipFill>
          <a:blip r:embed="rId3" cstate="print"/>
          <a:stretch>
            <a:fillRect/>
          </a:stretch>
        </p:blipFill>
        <p:spPr>
          <a:xfrm>
            <a:off x="5143500" y="5295900"/>
            <a:ext cx="4000500" cy="1562100"/>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0"/>
            <a:ext cx="7772400" cy="1362456"/>
          </a:xfrm>
        </p:spPr>
        <p:txBody>
          <a:bodyPr/>
          <a:lstStyle/>
          <a:p>
            <a:pPr fontAlgn="auto">
              <a:spcAft>
                <a:spcPts val="0"/>
              </a:spcAft>
              <a:defRPr/>
            </a:pPr>
            <a:r>
              <a:rPr lang="es-ES" smtClean="0"/>
              <a:t>DATOS DE INTERÉS</a:t>
            </a:r>
            <a:endParaRPr lang="es-ES"/>
          </a:p>
        </p:txBody>
      </p:sp>
      <p:sp>
        <p:nvSpPr>
          <p:cNvPr id="14338" name="2 Marcador de contenido"/>
          <p:cNvSpPr>
            <a:spLocks noGrp="1"/>
          </p:cNvSpPr>
          <p:nvPr>
            <p:ph type="body" idx="1"/>
          </p:nvPr>
        </p:nvSpPr>
        <p:spPr>
          <a:xfrm>
            <a:off x="214313" y="1285875"/>
            <a:ext cx="7772400" cy="2786067"/>
          </a:xfrm>
        </p:spPr>
        <p:txBody>
          <a:bodyPr/>
          <a:lstStyle/>
          <a:p>
            <a:r>
              <a:rPr lang="es-ES" sz="2400" dirty="0" smtClean="0"/>
              <a:t>- Su </a:t>
            </a:r>
            <a:r>
              <a:rPr lang="es-ES" sz="2400" dirty="0" smtClean="0"/>
              <a:t>equipo está formado por más de 8.000 profesionales</a:t>
            </a:r>
            <a:r>
              <a:rPr lang="es-ES" sz="2400" dirty="0" smtClean="0"/>
              <a:t>.</a:t>
            </a:r>
            <a:br>
              <a:rPr lang="es-ES" sz="2400" dirty="0" smtClean="0"/>
            </a:br>
            <a:endParaRPr lang="es-ES" sz="2400" dirty="0" smtClean="0"/>
          </a:p>
          <a:p>
            <a:r>
              <a:rPr lang="es-ES" sz="2400" dirty="0" smtClean="0"/>
              <a:t>- Cuenta </a:t>
            </a:r>
            <a:r>
              <a:rPr lang="es-ES" sz="2400" dirty="0" smtClean="0"/>
              <a:t>con una flota superior a 2.000 vehículos</a:t>
            </a:r>
            <a:r>
              <a:rPr lang="es-ES" sz="2400" dirty="0" smtClean="0"/>
              <a:t>.</a:t>
            </a:r>
            <a:br>
              <a:rPr lang="es-ES" sz="2400" dirty="0" smtClean="0"/>
            </a:br>
            <a:endParaRPr lang="es-ES" sz="2400" dirty="0" smtClean="0"/>
          </a:p>
          <a:p>
            <a:r>
              <a:rPr lang="es-ES" sz="2400" dirty="0" smtClean="0"/>
              <a:t>- </a:t>
            </a:r>
            <a:r>
              <a:rPr lang="es-ES" sz="2400" dirty="0" smtClean="0"/>
              <a:t>Posee</a:t>
            </a:r>
            <a:r>
              <a:rPr lang="es-ES" sz="2400" dirty="0" smtClean="0"/>
              <a:t>: 85 delegaciones, 10 plataformas de transbordo, 97 de distribución y 300 puntos de venta</a:t>
            </a:r>
            <a:r>
              <a:rPr lang="es-ES" sz="2400" dirty="0" smtClean="0"/>
              <a:t>.</a:t>
            </a:r>
            <a:br>
              <a:rPr lang="es-ES" sz="2400" dirty="0" smtClean="0"/>
            </a:br>
            <a:endParaRPr lang="es-ES" sz="2400" dirty="0" smtClean="0"/>
          </a:p>
          <a:p>
            <a:r>
              <a:rPr lang="es-ES" sz="2400" dirty="0" smtClean="0"/>
              <a:t>- Durante </a:t>
            </a:r>
            <a:r>
              <a:rPr lang="es-ES" sz="2400" dirty="0" smtClean="0"/>
              <a:t>el año 2008 realizaron más de 45 millones de expediciones y más de 625 millones de euros facturados.</a:t>
            </a:r>
          </a:p>
          <a:p>
            <a:r>
              <a:rPr lang="es-ES" sz="2400" dirty="0" smtClean="0"/>
              <a:t/>
            </a:r>
            <a:br>
              <a:rPr lang="es-ES" sz="2400" dirty="0" smtClean="0"/>
            </a:br>
            <a:endParaRPr lang="es-ES" sz="2400" dirty="0" smtClean="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0034" y="857232"/>
            <a:ext cx="8072494" cy="3046988"/>
          </a:xfrm>
          <a:prstGeom prst="rect">
            <a:avLst/>
          </a:prstGeom>
        </p:spPr>
        <p:txBody>
          <a:bodyPr wrap="square">
            <a:spAutoFit/>
          </a:bodyPr>
          <a:lstStyle/>
          <a:p>
            <a:pPr>
              <a:buFontTx/>
              <a:buChar char="-"/>
            </a:pPr>
            <a:r>
              <a:rPr lang="es-ES" sz="2400" dirty="0" smtClean="0">
                <a:latin typeface="+mn-lt"/>
              </a:rPr>
              <a:t>Realiza </a:t>
            </a:r>
            <a:r>
              <a:rPr lang="es-ES" sz="2400" dirty="0" smtClean="0">
                <a:latin typeface="+mn-lt"/>
              </a:rPr>
              <a:t>sus operaciones internacionales a través de las redes </a:t>
            </a:r>
            <a:r>
              <a:rPr lang="es-ES" sz="2400" dirty="0" err="1" smtClean="0">
                <a:latin typeface="+mn-lt"/>
              </a:rPr>
              <a:t>Geopost</a:t>
            </a:r>
            <a:r>
              <a:rPr lang="es-ES" sz="2400" dirty="0" smtClean="0">
                <a:latin typeface="+mn-lt"/>
              </a:rPr>
              <a:t>.</a:t>
            </a:r>
          </a:p>
          <a:p>
            <a:endParaRPr lang="es-ES" sz="2400" dirty="0" smtClean="0">
              <a:latin typeface="+mn-lt"/>
            </a:endParaRPr>
          </a:p>
          <a:p>
            <a:r>
              <a:rPr lang="es-ES" sz="2400" dirty="0" smtClean="0">
                <a:latin typeface="+mn-lt"/>
              </a:rPr>
              <a:t>- Su </a:t>
            </a:r>
            <a:r>
              <a:rPr lang="es-ES" sz="2400" dirty="0" smtClean="0">
                <a:latin typeface="+mn-lt"/>
              </a:rPr>
              <a:t>cuota de mercado es superior al 20</a:t>
            </a:r>
            <a:r>
              <a:rPr lang="es-ES" sz="2400" dirty="0" smtClean="0">
                <a:latin typeface="+mn-lt"/>
              </a:rPr>
              <a:t>%</a:t>
            </a:r>
            <a:br>
              <a:rPr lang="es-ES" sz="2400" dirty="0" smtClean="0">
                <a:latin typeface="+mn-lt"/>
              </a:rPr>
            </a:br>
            <a:endParaRPr lang="es-ES" sz="2400" dirty="0" smtClean="0">
              <a:latin typeface="+mn-lt"/>
            </a:endParaRPr>
          </a:p>
          <a:p>
            <a:r>
              <a:rPr lang="es-ES" sz="2400" dirty="0" smtClean="0">
                <a:latin typeface="+mn-lt"/>
              </a:rPr>
              <a:t>- Son líderes </a:t>
            </a:r>
            <a:r>
              <a:rPr lang="es-ES" sz="2400" dirty="0" smtClean="0">
                <a:latin typeface="+mn-lt"/>
              </a:rPr>
              <a:t>en aquellos destinos que requieren trámites especiales en aduana, por ejemplo: Canarias, Ceuta, Melilla, Andorra y Gibraltar. </a:t>
            </a:r>
            <a:endParaRPr lang="es-ES" sz="2400" dirty="0">
              <a:latin typeface="+mn-lt"/>
            </a:endParaRPr>
          </a:p>
        </p:txBody>
      </p:sp>
      <p:pic>
        <p:nvPicPr>
          <p:cNvPr id="5" name="4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642918"/>
            <a:ext cx="7772400" cy="750390"/>
          </a:xfrm>
        </p:spPr>
        <p:txBody>
          <a:bodyPr/>
          <a:lstStyle/>
          <a:p>
            <a:pPr algn="ctr"/>
            <a:r>
              <a:rPr lang="es-ES" dirty="0" smtClean="0"/>
              <a:t>MISIÓN</a:t>
            </a:r>
            <a:endParaRPr lang="es-ES" dirty="0"/>
          </a:p>
        </p:txBody>
      </p:sp>
      <p:sp>
        <p:nvSpPr>
          <p:cNvPr id="3" name="2 Marcador de texto"/>
          <p:cNvSpPr>
            <a:spLocks noGrp="1"/>
          </p:cNvSpPr>
          <p:nvPr>
            <p:ph type="body" idx="1"/>
          </p:nvPr>
        </p:nvSpPr>
        <p:spPr>
          <a:xfrm>
            <a:off x="571472" y="2071678"/>
            <a:ext cx="7772400" cy="2214578"/>
          </a:xfrm>
        </p:spPr>
        <p:txBody>
          <a:bodyPr/>
          <a:lstStyle/>
          <a:p>
            <a:r>
              <a:rPr lang="es-ES" sz="2400" dirty="0" smtClean="0">
                <a:solidFill>
                  <a:schemeClr val="tx1">
                    <a:lumMod val="95000"/>
                    <a:lumOff val="5000"/>
                  </a:schemeClr>
                </a:solidFill>
                <a:cs typeface="Times New Roman" pitchFamily="18" charset="0"/>
              </a:rPr>
              <a:t>Garantizar la adecuación, flexibilidad, coordinación  y capacidad de la red SEUR y ofrecer el apoyo continuo y especializado a sus componentes para ser la solución líder integral de las necesidades de transporte urgente nacional e internacional garantizado para todo tipo de clientes”.</a:t>
            </a:r>
          </a:p>
          <a:p>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71472" y="1000108"/>
            <a:ext cx="7772400" cy="5572164"/>
          </a:xfrm>
        </p:spPr>
        <p:txBody>
          <a:bodyPr/>
          <a:lstStyle/>
          <a:p>
            <a:r>
              <a:rPr lang="es-ES" sz="2400" dirty="0" smtClean="0">
                <a:solidFill>
                  <a:schemeClr val="tx1">
                    <a:lumMod val="95000"/>
                    <a:lumOff val="5000"/>
                  </a:schemeClr>
                </a:solidFill>
                <a:cs typeface="Times New Roman" pitchFamily="18" charset="0"/>
              </a:rPr>
              <a:t>Para el desarrollo de la misión se compromete con la preservación del Medio Ambiente, implantando un Sistema de Gestión Ambiental basado en los estándares internacionales </a:t>
            </a:r>
            <a:r>
              <a:rPr lang="es-ES" sz="2400" i="1" dirty="0" smtClean="0">
                <a:solidFill>
                  <a:schemeClr val="tx1">
                    <a:lumMod val="95000"/>
                    <a:lumOff val="5000"/>
                  </a:schemeClr>
                </a:solidFill>
                <a:cs typeface="Times New Roman" pitchFamily="18" charset="0"/>
              </a:rPr>
              <a:t>UNE-EN-ISO 14001:2004</a:t>
            </a:r>
            <a:r>
              <a:rPr lang="es-ES" sz="2400" dirty="0" smtClean="0">
                <a:solidFill>
                  <a:schemeClr val="tx1">
                    <a:lumMod val="95000"/>
                    <a:lumOff val="5000"/>
                  </a:schemeClr>
                </a:solidFill>
                <a:cs typeface="Times New Roman" pitchFamily="18" charset="0"/>
              </a:rPr>
              <a:t>.</a:t>
            </a:r>
          </a:p>
          <a:p>
            <a:r>
              <a:rPr lang="es-ES" sz="2400" dirty="0" smtClean="0">
                <a:solidFill>
                  <a:schemeClr val="tx1">
                    <a:lumMod val="95000"/>
                    <a:lumOff val="5000"/>
                  </a:schemeClr>
                </a:solidFill>
                <a:cs typeface="Times New Roman" pitchFamily="18" charset="0"/>
              </a:rPr>
              <a:t>	</a:t>
            </a:r>
          </a:p>
          <a:p>
            <a:r>
              <a:rPr lang="es-ES" sz="2400" dirty="0" smtClean="0">
                <a:solidFill>
                  <a:schemeClr val="tx1">
                    <a:lumMod val="95000"/>
                    <a:lumOff val="5000"/>
                  </a:schemeClr>
                </a:solidFill>
                <a:cs typeface="Times New Roman" pitchFamily="18" charset="0"/>
              </a:rPr>
              <a:t>1</a:t>
            </a:r>
            <a:r>
              <a:rPr lang="es-ES" sz="2400" dirty="0" smtClean="0">
                <a:solidFill>
                  <a:schemeClr val="tx1">
                    <a:lumMod val="95000"/>
                    <a:lumOff val="5000"/>
                  </a:schemeClr>
                </a:solidFill>
                <a:cs typeface="Times New Roman" pitchFamily="18" charset="0"/>
              </a:rPr>
              <a:t>) Asegurar el cumplimiento legal de la normativa ambiental aplicable a las</a:t>
            </a:r>
          </a:p>
          <a:p>
            <a:r>
              <a:rPr lang="es-ES" sz="2400" dirty="0" smtClean="0">
                <a:solidFill>
                  <a:schemeClr val="tx1">
                    <a:lumMod val="95000"/>
                    <a:lumOff val="5000"/>
                  </a:schemeClr>
                </a:solidFill>
                <a:cs typeface="Times New Roman" pitchFamily="18" charset="0"/>
              </a:rPr>
              <a:t>	instalaciones y operaciones, así como de otros requisitos de carácter voluntario</a:t>
            </a:r>
          </a:p>
          <a:p>
            <a:r>
              <a:rPr lang="es-ES" sz="2400" dirty="0" smtClean="0">
                <a:solidFill>
                  <a:schemeClr val="tx1">
                    <a:lumMod val="95000"/>
                    <a:lumOff val="5000"/>
                  </a:schemeClr>
                </a:solidFill>
                <a:cs typeface="Times New Roman" pitchFamily="18" charset="0"/>
              </a:rPr>
              <a:t>	que adopte SEUR, S.A.</a:t>
            </a:r>
          </a:p>
          <a:p>
            <a:endParaRPr lang="es-ES" dirty="0" smtClean="0">
              <a:solidFill>
                <a:schemeClr val="tx1">
                  <a:lumMod val="95000"/>
                  <a:lumOff val="5000"/>
                </a:schemeClr>
              </a:solidFill>
              <a:latin typeface="Times New Roman" pitchFamily="18" charset="0"/>
              <a:cs typeface="Times New Roman" pitchFamily="18" charset="0"/>
            </a:endParaRPr>
          </a:p>
          <a:p>
            <a:r>
              <a:rPr lang="es-ES" dirty="0" smtClean="0">
                <a:solidFill>
                  <a:schemeClr val="tx1">
                    <a:lumMod val="95000"/>
                    <a:lumOff val="5000"/>
                  </a:schemeClr>
                </a:solidFill>
                <a:latin typeface="Times New Roman" pitchFamily="18" charset="0"/>
                <a:cs typeface="Times New Roman" pitchFamily="18" charset="0"/>
              </a:rPr>
              <a:t>	</a:t>
            </a:r>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00034" y="928646"/>
            <a:ext cx="7772400" cy="5929354"/>
          </a:xfrm>
        </p:spPr>
        <p:txBody>
          <a:bodyPr/>
          <a:lstStyle/>
          <a:p>
            <a:r>
              <a:rPr lang="es-ES" sz="2400" dirty="0" smtClean="0">
                <a:solidFill>
                  <a:schemeClr val="tx1">
                    <a:lumMod val="95000"/>
                    <a:lumOff val="5000"/>
                  </a:schemeClr>
                </a:solidFill>
                <a:cs typeface="Times New Roman" pitchFamily="18" charset="0"/>
              </a:rPr>
              <a:t>2) Procurar mediante la evaluación ambiental sistemática y periódica de </a:t>
            </a:r>
            <a:r>
              <a:rPr lang="es-ES" sz="2400" dirty="0" smtClean="0">
                <a:solidFill>
                  <a:schemeClr val="tx1">
                    <a:lumMod val="95000"/>
                    <a:lumOff val="5000"/>
                  </a:schemeClr>
                </a:solidFill>
                <a:cs typeface="Times New Roman" pitchFamily="18" charset="0"/>
              </a:rPr>
              <a:t>sus actuaciones </a:t>
            </a:r>
            <a:r>
              <a:rPr lang="es-ES" sz="2400" dirty="0" smtClean="0">
                <a:solidFill>
                  <a:schemeClr val="tx1">
                    <a:lumMod val="95000"/>
                    <a:lumOff val="5000"/>
                  </a:schemeClr>
                </a:solidFill>
                <a:cs typeface="Times New Roman" pitchFamily="18" charset="0"/>
              </a:rPr>
              <a:t>e instalaciones, la Mejora Continua del Sistema de </a:t>
            </a:r>
            <a:r>
              <a:rPr lang="es-ES" sz="2400" dirty="0" smtClean="0">
                <a:solidFill>
                  <a:schemeClr val="tx1">
                    <a:lumMod val="95000"/>
                    <a:lumOff val="5000"/>
                  </a:schemeClr>
                </a:solidFill>
                <a:cs typeface="Times New Roman" pitchFamily="18" charset="0"/>
              </a:rPr>
              <a:t>Gestión Ambiental</a:t>
            </a:r>
            <a:r>
              <a:rPr lang="es-ES" sz="2400" dirty="0" smtClean="0">
                <a:solidFill>
                  <a:schemeClr val="tx1">
                    <a:lumMod val="95000"/>
                    <a:lumOff val="5000"/>
                  </a:schemeClr>
                </a:solidFill>
                <a:cs typeface="Times New Roman" pitchFamily="18" charset="0"/>
              </a:rPr>
              <a:t>, estableciendo objetivos de mejora en los aspectos ambientales</a:t>
            </a:r>
            <a:r>
              <a:rPr lang="es-ES" sz="2400" dirty="0" smtClean="0">
                <a:solidFill>
                  <a:schemeClr val="tx1">
                    <a:lumMod val="95000"/>
                    <a:lumOff val="5000"/>
                  </a:schemeClr>
                </a:solidFill>
                <a:cs typeface="Times New Roman" pitchFamily="18" charset="0"/>
              </a:rPr>
              <a:t>.</a:t>
            </a:r>
          </a:p>
          <a:p>
            <a:endParaRPr lang="es-ES" sz="2400" dirty="0" smtClean="0">
              <a:solidFill>
                <a:schemeClr val="tx1">
                  <a:lumMod val="95000"/>
                  <a:lumOff val="5000"/>
                </a:schemeClr>
              </a:solidFill>
              <a:cs typeface="Times New Roman" pitchFamily="18" charset="0"/>
            </a:endParaRPr>
          </a:p>
          <a:p>
            <a:endParaRPr lang="es-ES" sz="2400" dirty="0" smtClean="0">
              <a:solidFill>
                <a:schemeClr val="tx1">
                  <a:lumMod val="95000"/>
                  <a:lumOff val="5000"/>
                </a:schemeClr>
              </a:solidFill>
              <a:cs typeface="Times New Roman" pitchFamily="18" charset="0"/>
            </a:endParaRPr>
          </a:p>
          <a:p>
            <a:r>
              <a:rPr lang="es-ES" sz="2400" dirty="0" smtClean="0">
                <a:solidFill>
                  <a:schemeClr val="tx1">
                    <a:lumMod val="95000"/>
                    <a:lumOff val="5000"/>
                  </a:schemeClr>
                </a:solidFill>
                <a:cs typeface="Times New Roman" pitchFamily="18" charset="0"/>
              </a:rPr>
              <a:t>3</a:t>
            </a:r>
            <a:r>
              <a:rPr lang="es-ES" sz="2400" dirty="0" smtClean="0">
                <a:solidFill>
                  <a:schemeClr val="tx1">
                    <a:lumMod val="95000"/>
                    <a:lumOff val="5000"/>
                  </a:schemeClr>
                </a:solidFill>
                <a:cs typeface="Times New Roman" pitchFamily="18" charset="0"/>
              </a:rPr>
              <a:t>) Tomar las medidas necesarias para aplicar una correcta prevención de </a:t>
            </a:r>
            <a:r>
              <a:rPr lang="es-ES" sz="2400" dirty="0" smtClean="0">
                <a:solidFill>
                  <a:schemeClr val="tx1">
                    <a:lumMod val="95000"/>
                    <a:lumOff val="5000"/>
                  </a:schemeClr>
                </a:solidFill>
                <a:cs typeface="Times New Roman" pitchFamily="18" charset="0"/>
              </a:rPr>
              <a:t>la contaminación </a:t>
            </a:r>
            <a:r>
              <a:rPr lang="es-ES" sz="2400" dirty="0" smtClean="0">
                <a:solidFill>
                  <a:schemeClr val="tx1">
                    <a:lumMod val="95000"/>
                    <a:lumOff val="5000"/>
                  </a:schemeClr>
                </a:solidFill>
                <a:cs typeface="Times New Roman" pitchFamily="18" charset="0"/>
              </a:rPr>
              <a:t>debido a los aspectos ambientales de SEUR, S.A.</a:t>
            </a:r>
          </a:p>
          <a:p>
            <a:endParaRPr lang="es-ES" dirty="0" smtClean="0">
              <a:solidFill>
                <a:schemeClr val="tx1">
                  <a:lumMod val="95000"/>
                  <a:lumOff val="5000"/>
                </a:schemeClr>
              </a:solidFill>
              <a:latin typeface="Times New Roman" pitchFamily="18" charset="0"/>
              <a:cs typeface="Times New Roman" pitchFamily="18" charset="0"/>
            </a:endParaRPr>
          </a:p>
          <a:p>
            <a:r>
              <a:rPr lang="es-ES" dirty="0" smtClean="0">
                <a:solidFill>
                  <a:schemeClr val="tx1">
                    <a:lumMod val="95000"/>
                    <a:lumOff val="5000"/>
                  </a:schemeClr>
                </a:solidFill>
                <a:latin typeface="Times New Roman" pitchFamily="18" charset="0"/>
                <a:cs typeface="Times New Roman" pitchFamily="18" charset="0"/>
              </a:rPr>
              <a:t>	</a:t>
            </a:r>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71472" y="928670"/>
            <a:ext cx="7772400" cy="5715040"/>
          </a:xfrm>
        </p:spPr>
        <p:txBody>
          <a:bodyPr/>
          <a:lstStyle/>
          <a:p>
            <a:r>
              <a:rPr lang="es-ES" sz="2400" dirty="0" smtClean="0">
                <a:solidFill>
                  <a:schemeClr val="tx1">
                    <a:lumMod val="95000"/>
                    <a:lumOff val="5000"/>
                  </a:schemeClr>
                </a:solidFill>
                <a:cs typeface="Times New Roman" pitchFamily="18" charset="0"/>
              </a:rPr>
              <a:t>4) Promover la formación y sensibilización ambiental a todos los niveles, tanto en </a:t>
            </a:r>
            <a:r>
              <a:rPr lang="es-ES" sz="2400" dirty="0" smtClean="0">
                <a:solidFill>
                  <a:schemeClr val="tx1">
                    <a:lumMod val="95000"/>
                    <a:lumOff val="5000"/>
                  </a:schemeClr>
                </a:solidFill>
                <a:cs typeface="Times New Roman" pitchFamily="18" charset="0"/>
              </a:rPr>
              <a:t>la Organización </a:t>
            </a:r>
            <a:r>
              <a:rPr lang="es-ES" sz="2400" dirty="0" smtClean="0">
                <a:solidFill>
                  <a:schemeClr val="tx1">
                    <a:lumMod val="95000"/>
                    <a:lumOff val="5000"/>
                  </a:schemeClr>
                </a:solidFill>
                <a:cs typeface="Times New Roman" pitchFamily="18" charset="0"/>
              </a:rPr>
              <a:t>como en las empresas colaboradoras, de manera que se </a:t>
            </a:r>
            <a:r>
              <a:rPr lang="es-ES" sz="2400" dirty="0" smtClean="0">
                <a:solidFill>
                  <a:schemeClr val="tx1">
                    <a:lumMod val="95000"/>
                    <a:lumOff val="5000"/>
                  </a:schemeClr>
                </a:solidFill>
                <a:cs typeface="Times New Roman" pitchFamily="18" charset="0"/>
              </a:rPr>
              <a:t>conozca la </a:t>
            </a:r>
            <a:r>
              <a:rPr lang="es-ES" sz="2400" dirty="0" smtClean="0">
                <a:solidFill>
                  <a:schemeClr val="tx1">
                    <a:lumMod val="95000"/>
                    <a:lumOff val="5000"/>
                  </a:schemeClr>
                </a:solidFill>
                <a:cs typeface="Times New Roman" pitchFamily="18" charset="0"/>
              </a:rPr>
              <a:t>importancia del impacto ambiental de las actividades de SEUR, S.A. en </a:t>
            </a:r>
            <a:r>
              <a:rPr lang="es-ES" sz="2400" dirty="0" smtClean="0">
                <a:solidFill>
                  <a:schemeClr val="tx1">
                    <a:lumMod val="95000"/>
                    <a:lumOff val="5000"/>
                  </a:schemeClr>
                </a:solidFill>
                <a:cs typeface="Times New Roman" pitchFamily="18" charset="0"/>
              </a:rPr>
              <a:t>el medio </a:t>
            </a:r>
            <a:r>
              <a:rPr lang="es-ES" sz="2400" dirty="0" smtClean="0">
                <a:solidFill>
                  <a:schemeClr val="tx1">
                    <a:lumMod val="95000"/>
                    <a:lumOff val="5000"/>
                  </a:schemeClr>
                </a:solidFill>
                <a:cs typeface="Times New Roman" pitchFamily="18" charset="0"/>
              </a:rPr>
              <a:t>ambiente</a:t>
            </a:r>
            <a:r>
              <a:rPr lang="es-ES" sz="2400" dirty="0" smtClean="0">
                <a:solidFill>
                  <a:schemeClr val="tx1">
                    <a:lumMod val="95000"/>
                    <a:lumOff val="5000"/>
                  </a:schemeClr>
                </a:solidFill>
                <a:cs typeface="Times New Roman" pitchFamily="18" charset="0"/>
              </a:rPr>
              <a:t>.</a:t>
            </a:r>
          </a:p>
          <a:p>
            <a:endParaRPr lang="es-ES" sz="2400" dirty="0" smtClean="0">
              <a:solidFill>
                <a:schemeClr val="tx1">
                  <a:lumMod val="95000"/>
                  <a:lumOff val="5000"/>
                </a:schemeClr>
              </a:solidFill>
              <a:cs typeface="Times New Roman" pitchFamily="18" charset="0"/>
            </a:endParaRPr>
          </a:p>
          <a:p>
            <a:endParaRPr lang="es-ES" sz="2400" dirty="0" smtClean="0">
              <a:solidFill>
                <a:schemeClr val="tx1">
                  <a:lumMod val="95000"/>
                  <a:lumOff val="5000"/>
                </a:schemeClr>
              </a:solidFill>
              <a:cs typeface="Times New Roman" pitchFamily="18" charset="0"/>
            </a:endParaRPr>
          </a:p>
          <a:p>
            <a:r>
              <a:rPr lang="es-ES" sz="2400" dirty="0" smtClean="0">
                <a:solidFill>
                  <a:schemeClr val="tx1">
                    <a:lumMod val="95000"/>
                    <a:lumOff val="5000"/>
                  </a:schemeClr>
                </a:solidFill>
                <a:cs typeface="Times New Roman" pitchFamily="18" charset="0"/>
              </a:rPr>
              <a:t>5</a:t>
            </a:r>
            <a:r>
              <a:rPr lang="es-ES" sz="2400" dirty="0" smtClean="0">
                <a:solidFill>
                  <a:schemeClr val="tx1">
                    <a:lumMod val="95000"/>
                    <a:lumOff val="5000"/>
                  </a:schemeClr>
                </a:solidFill>
                <a:cs typeface="Times New Roman" pitchFamily="18" charset="0"/>
              </a:rPr>
              <a:t>) La Dirección se compromete a dotar de los recursos necesarios para garantizar </a:t>
            </a:r>
            <a:r>
              <a:rPr lang="es-ES" sz="2400" dirty="0" smtClean="0">
                <a:solidFill>
                  <a:schemeClr val="tx1">
                    <a:lumMod val="95000"/>
                    <a:lumOff val="5000"/>
                  </a:schemeClr>
                </a:solidFill>
                <a:cs typeface="Times New Roman" pitchFamily="18" charset="0"/>
              </a:rPr>
              <a:t>el </a:t>
            </a:r>
            <a:r>
              <a:rPr lang="es-ES" sz="2400" dirty="0" smtClean="0">
                <a:solidFill>
                  <a:schemeClr val="tx1">
                    <a:lumMod val="95000"/>
                    <a:lumOff val="5000"/>
                  </a:schemeClr>
                </a:solidFill>
              </a:rPr>
              <a:t>cumplimiento </a:t>
            </a:r>
            <a:r>
              <a:rPr lang="es-ES" sz="2400" dirty="0" smtClean="0">
                <a:solidFill>
                  <a:schemeClr val="tx1">
                    <a:lumMod val="95000"/>
                    <a:lumOff val="5000"/>
                  </a:schemeClr>
                </a:solidFill>
              </a:rPr>
              <a:t>de la Política Ambiental, así como del desarrollo de los Objetivos y metas ambientales.</a:t>
            </a:r>
          </a:p>
          <a:p>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785794"/>
            <a:ext cx="7772400" cy="1357322"/>
          </a:xfrm>
        </p:spPr>
        <p:txBody>
          <a:bodyPr/>
          <a:lstStyle/>
          <a:p>
            <a:pPr algn="ctr"/>
            <a:r>
              <a:rPr lang="es-ES" sz="6000" dirty="0" smtClean="0"/>
              <a:t>VALORES</a:t>
            </a:r>
            <a:br>
              <a:rPr lang="es-ES" sz="6000" dirty="0" smtClean="0"/>
            </a:br>
            <a:endParaRPr lang="es-ES" dirty="0"/>
          </a:p>
        </p:txBody>
      </p:sp>
      <p:sp>
        <p:nvSpPr>
          <p:cNvPr id="3" name="2 Marcador de texto"/>
          <p:cNvSpPr>
            <a:spLocks noGrp="1"/>
          </p:cNvSpPr>
          <p:nvPr>
            <p:ph type="body" idx="1"/>
          </p:nvPr>
        </p:nvSpPr>
        <p:spPr>
          <a:xfrm>
            <a:off x="530352" y="1357298"/>
            <a:ext cx="7772400" cy="5214974"/>
          </a:xfrm>
        </p:spPr>
        <p:txBody>
          <a:bodyPr/>
          <a:lstStyle/>
          <a:p>
            <a:pPr lvl="1">
              <a:buFont typeface="Arial" pitchFamily="34" charset="0"/>
              <a:buChar char="•"/>
            </a:pPr>
            <a:r>
              <a:rPr lang="es-ES" sz="2400" dirty="0" smtClean="0">
                <a:solidFill>
                  <a:schemeClr val="tx1"/>
                </a:solidFill>
              </a:rPr>
              <a:t>Orientación al cliente. </a:t>
            </a:r>
          </a:p>
          <a:p>
            <a:pPr lvl="1">
              <a:buFont typeface="Arial" pitchFamily="34" charset="0"/>
              <a:buChar char="•"/>
            </a:pPr>
            <a:r>
              <a:rPr lang="es-ES" sz="2400" dirty="0" err="1" smtClean="0">
                <a:solidFill>
                  <a:schemeClr val="tx1"/>
                </a:solidFill>
              </a:rPr>
              <a:t>Multiespecialista</a:t>
            </a:r>
            <a:r>
              <a:rPr lang="es-ES" sz="2400" dirty="0" smtClean="0">
                <a:solidFill>
                  <a:schemeClr val="tx1"/>
                </a:solidFill>
              </a:rPr>
              <a:t>. </a:t>
            </a:r>
          </a:p>
          <a:p>
            <a:pPr lvl="1">
              <a:buFont typeface="Arial" pitchFamily="34" charset="0"/>
              <a:buChar char="•"/>
            </a:pPr>
            <a:r>
              <a:rPr lang="es-ES" sz="2400" dirty="0" smtClean="0">
                <a:solidFill>
                  <a:schemeClr val="tx1"/>
                </a:solidFill>
              </a:rPr>
              <a:t>Calidad de producto y servicio. </a:t>
            </a:r>
          </a:p>
          <a:p>
            <a:pPr lvl="1">
              <a:buFont typeface="Arial" pitchFamily="34" charset="0"/>
              <a:buChar char="•"/>
            </a:pPr>
            <a:r>
              <a:rPr lang="es-ES" sz="2400" dirty="0" smtClean="0">
                <a:solidFill>
                  <a:schemeClr val="tx1"/>
                </a:solidFill>
              </a:rPr>
              <a:t>Innovación y mejora continua. </a:t>
            </a:r>
          </a:p>
          <a:p>
            <a:pPr lvl="1">
              <a:buFont typeface="Arial" pitchFamily="34" charset="0"/>
              <a:buChar char="•"/>
            </a:pPr>
            <a:r>
              <a:rPr lang="es-ES" sz="2400" dirty="0" smtClean="0">
                <a:solidFill>
                  <a:schemeClr val="tx1"/>
                </a:solidFill>
              </a:rPr>
              <a:t>Implicación e iniciativa. </a:t>
            </a:r>
          </a:p>
          <a:p>
            <a:pPr lvl="1">
              <a:buFont typeface="Arial" pitchFamily="34" charset="0"/>
              <a:buChar char="•"/>
            </a:pPr>
            <a:r>
              <a:rPr lang="es-ES" sz="2400" dirty="0" smtClean="0">
                <a:solidFill>
                  <a:schemeClr val="tx1"/>
                </a:solidFill>
              </a:rPr>
              <a:t>Actitud de líder. </a:t>
            </a:r>
          </a:p>
          <a:p>
            <a:pPr lvl="1">
              <a:buFont typeface="Arial" pitchFamily="34" charset="0"/>
              <a:buChar char="•"/>
            </a:pPr>
            <a:r>
              <a:rPr lang="es-ES" sz="2400" dirty="0" smtClean="0">
                <a:solidFill>
                  <a:schemeClr val="tx1"/>
                </a:solidFill>
              </a:rPr>
              <a:t>Desarrollo del capital humano. </a:t>
            </a:r>
          </a:p>
          <a:p>
            <a:pPr lvl="1">
              <a:buFont typeface="Arial" pitchFamily="34" charset="0"/>
              <a:buChar char="•"/>
            </a:pPr>
            <a:r>
              <a:rPr lang="es-ES" sz="2400" dirty="0" smtClean="0">
                <a:solidFill>
                  <a:schemeClr val="tx1"/>
                </a:solidFill>
              </a:rPr>
              <a:t>Trabajo en red. </a:t>
            </a:r>
          </a:p>
          <a:p>
            <a:pPr lvl="1">
              <a:buFont typeface="Arial" pitchFamily="34" charset="0"/>
              <a:buChar char="•"/>
            </a:pPr>
            <a:r>
              <a:rPr lang="es-ES" sz="2400" dirty="0" smtClean="0">
                <a:solidFill>
                  <a:schemeClr val="tx1"/>
                </a:solidFill>
              </a:rPr>
              <a:t>Gestión transparente. </a:t>
            </a:r>
          </a:p>
          <a:p>
            <a:endParaRPr lang="es-ES" dirty="0"/>
          </a:p>
        </p:txBody>
      </p:sp>
      <p:pic>
        <p:nvPicPr>
          <p:cNvPr id="4" name="3 Imagen" descr="seur-full copia.jpg"/>
          <p:cNvPicPr>
            <a:picLocks noChangeAspect="1"/>
          </p:cNvPicPr>
          <p:nvPr/>
        </p:nvPicPr>
        <p:blipFill>
          <a:blip r:embed="rId2" cstate="print"/>
          <a:stretch>
            <a:fillRect/>
          </a:stretch>
        </p:blipFill>
        <p:spPr>
          <a:xfrm>
            <a:off x="5143500" y="5295900"/>
            <a:ext cx="4000500" cy="15621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305</TotalTime>
  <Words>1400</Words>
  <Application>Microsoft Office PowerPoint</Application>
  <PresentationFormat>Presentación en pantalla (4:3)</PresentationFormat>
  <Paragraphs>202</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Flujo</vt:lpstr>
      <vt:lpstr>Diapositiva 1</vt:lpstr>
      <vt:lpstr>HISTORIA</vt:lpstr>
      <vt:lpstr>DATOS DE INTERÉS</vt:lpstr>
      <vt:lpstr>Diapositiva 4</vt:lpstr>
      <vt:lpstr>MISIÓN</vt:lpstr>
      <vt:lpstr>Diapositiva 6</vt:lpstr>
      <vt:lpstr>Diapositiva 7</vt:lpstr>
      <vt:lpstr>Diapositiva 8</vt:lpstr>
      <vt:lpstr>VALORES </vt:lpstr>
      <vt:lpstr>ORGANIGRAMA </vt:lpstr>
      <vt:lpstr>Diapositiva 11</vt:lpstr>
      <vt:lpstr>ANÁLISIS DE PUESTOS</vt:lpstr>
      <vt:lpstr>ANÁLISIS DE PUESTOS</vt:lpstr>
      <vt:lpstr>Diapositiva 14</vt:lpstr>
      <vt:lpstr>ANÁLISIS DE PUESTOS</vt:lpstr>
      <vt:lpstr>ANÁLISIS DE PUESTOS</vt:lpstr>
      <vt:lpstr>MAPA DE PROCESOS</vt:lpstr>
      <vt:lpstr>ACTIVIDADES</vt:lpstr>
      <vt:lpstr>Diapositiva 19</vt:lpstr>
      <vt:lpstr>Diapositiva 20</vt:lpstr>
      <vt:lpstr>Diapositiva 21</vt:lpstr>
      <vt:lpstr>Diapositiva 22</vt:lpstr>
      <vt:lpstr>Diapositiva 23</vt:lpstr>
      <vt:lpstr>Diapositiva 24</vt:lpstr>
      <vt:lpstr>Diapositiva 25</vt:lpstr>
    </vt:vector>
  </TitlesOfParts>
  <Company>ETEA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dc:title>
  <dc:creator>usuario</dc:creator>
  <cp:lastModifiedBy>Eva</cp:lastModifiedBy>
  <cp:revision>33</cp:revision>
  <dcterms:created xsi:type="dcterms:W3CDTF">2010-04-06T11:17:50Z</dcterms:created>
  <dcterms:modified xsi:type="dcterms:W3CDTF">2010-05-04T18:37:28Z</dcterms:modified>
</cp:coreProperties>
</file>